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9719" r:id="rId2"/>
    <p:sldMasterId id="2147489732" r:id="rId3"/>
  </p:sldMasterIdLst>
  <p:notesMasterIdLst>
    <p:notesMasterId r:id="rId29"/>
  </p:notesMasterIdLst>
  <p:handoutMasterIdLst>
    <p:handoutMasterId r:id="rId30"/>
  </p:handoutMasterIdLst>
  <p:sldIdLst>
    <p:sldId id="1555" r:id="rId4"/>
    <p:sldId id="1684" r:id="rId5"/>
    <p:sldId id="1685" r:id="rId6"/>
    <p:sldId id="1686" r:id="rId7"/>
    <p:sldId id="1687" r:id="rId8"/>
    <p:sldId id="1688" r:id="rId9"/>
    <p:sldId id="1689" r:id="rId10"/>
    <p:sldId id="1690" r:id="rId11"/>
    <p:sldId id="1704" r:id="rId12"/>
    <p:sldId id="1703" r:id="rId13"/>
    <p:sldId id="677" r:id="rId14"/>
    <p:sldId id="801" r:id="rId15"/>
    <p:sldId id="716" r:id="rId16"/>
    <p:sldId id="1694" r:id="rId17"/>
    <p:sldId id="1695" r:id="rId18"/>
    <p:sldId id="1705" r:id="rId19"/>
    <p:sldId id="1672" r:id="rId20"/>
    <p:sldId id="1673" r:id="rId21"/>
    <p:sldId id="1674" r:id="rId22"/>
    <p:sldId id="1675" r:id="rId23"/>
    <p:sldId id="1682" r:id="rId24"/>
    <p:sldId id="1676" r:id="rId25"/>
    <p:sldId id="1677" r:id="rId26"/>
    <p:sldId id="1678" r:id="rId27"/>
    <p:sldId id="1045" r:id="rId28"/>
  </p:sldIdLst>
  <p:sldSz cx="9144000" cy="6858000" type="screen4x3"/>
  <p:notesSz cx="9926638" cy="6797675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sz="44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44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44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44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44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sz="44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sz="44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sz="44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sz="44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FF00"/>
    <a:srgbClr val="9900CC"/>
    <a:srgbClr val="FF99FF"/>
    <a:srgbClr val="FFCCFF"/>
    <a:srgbClr val="FF00FF"/>
    <a:srgbClr val="99FF99"/>
    <a:srgbClr val="99CCFF"/>
    <a:srgbClr val="00CC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353" autoAdjust="0"/>
    <p:restoredTop sz="94677" autoAdjust="0"/>
  </p:normalViewPr>
  <p:slideViewPr>
    <p:cSldViewPr>
      <p:cViewPr varScale="1">
        <p:scale>
          <a:sx n="59" d="100"/>
          <a:sy n="59" d="100"/>
        </p:scale>
        <p:origin x="105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646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-30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2">
            <a:extLst>
              <a:ext uri="{FF2B5EF4-FFF2-40B4-BE49-F238E27FC236}">
                <a16:creationId xmlns:a16="http://schemas.microsoft.com/office/drawing/2014/main" id="{3FFC0476-8166-439A-8EF9-D64A12A374B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07555" name="Rectangle 3">
            <a:extLst>
              <a:ext uri="{FF2B5EF4-FFF2-40B4-BE49-F238E27FC236}">
                <a16:creationId xmlns:a16="http://schemas.microsoft.com/office/drawing/2014/main" id="{76F4FBBB-5A4B-48FE-A3BB-ADDECD35A27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3372" y="0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07556" name="Rectangle 4">
            <a:extLst>
              <a:ext uri="{FF2B5EF4-FFF2-40B4-BE49-F238E27FC236}">
                <a16:creationId xmlns:a16="http://schemas.microsoft.com/office/drawing/2014/main" id="{207F6BB9-765B-49E5-9CC8-53ADF49392A0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6218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07557" name="Rectangle 5">
            <a:extLst>
              <a:ext uri="{FF2B5EF4-FFF2-40B4-BE49-F238E27FC236}">
                <a16:creationId xmlns:a16="http://schemas.microsoft.com/office/drawing/2014/main" id="{F0E672FE-A1AF-4D9F-BB46-E1FC2414C8E0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3372" y="6456218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085D1A6-9C3F-452C-9D0F-C9E74897528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0" name="Rectangle 2">
            <a:extLst>
              <a:ext uri="{FF2B5EF4-FFF2-40B4-BE49-F238E27FC236}">
                <a16:creationId xmlns:a16="http://schemas.microsoft.com/office/drawing/2014/main" id="{C5918788-DB56-4D35-9655-2F39F2A5CEF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14051" name="Rectangle 3">
            <a:extLst>
              <a:ext uri="{FF2B5EF4-FFF2-40B4-BE49-F238E27FC236}">
                <a16:creationId xmlns:a16="http://schemas.microsoft.com/office/drawing/2014/main" id="{B66602A1-486D-466C-9B6C-6B32F2BCAB6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5623372" y="0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7524" name="Rectangle 4">
            <a:extLst>
              <a:ext uri="{FF2B5EF4-FFF2-40B4-BE49-F238E27FC236}">
                <a16:creationId xmlns:a16="http://schemas.microsoft.com/office/drawing/2014/main" id="{390F7CF1-E4D4-49ED-8108-AC8766004197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3900" y="509588"/>
            <a:ext cx="3398838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4053" name="Rectangle 5">
            <a:extLst>
              <a:ext uri="{FF2B5EF4-FFF2-40B4-BE49-F238E27FC236}">
                <a16:creationId xmlns:a16="http://schemas.microsoft.com/office/drawing/2014/main" id="{2A0DFE17-75EB-4C1C-874D-97744AE3FFE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664" y="3228896"/>
            <a:ext cx="7941310" cy="3058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514054" name="Rectangle 6">
            <a:extLst>
              <a:ext uri="{FF2B5EF4-FFF2-40B4-BE49-F238E27FC236}">
                <a16:creationId xmlns:a16="http://schemas.microsoft.com/office/drawing/2014/main" id="{579692E3-514D-41AD-9EA6-A1FBBF73CFF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218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14055" name="Rectangle 7">
            <a:extLst>
              <a:ext uri="{FF2B5EF4-FFF2-40B4-BE49-F238E27FC236}">
                <a16:creationId xmlns:a16="http://schemas.microsoft.com/office/drawing/2014/main" id="{9156C933-88AA-4872-BB0F-1730B21C9F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3372" y="6456218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6FBD419D-64CE-4550-BAA2-0242050FC719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833881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0CB4F53-88CB-4C33-AB79-DD0F3B09A9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E448C0C-11EC-4F14-87EE-6E1BFC0905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85212E5-D105-40CA-98B0-0FE6ED1254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AB1DE2-F14C-4215-862D-7892FFAF1AA8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01272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F940FA1-01BC-48A7-B4B5-CB6D00B8F9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BC251F2-60E3-4296-BFCE-EB8C0E3FF1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BBFBC5B-5423-4FD1-BCE6-8FC7BF67AE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14375D-8CD9-46AF-8C41-09E335183E6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61064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662272B-A9A6-478C-B476-EF425841A8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55A9ED6-29CA-4D33-9F13-90A2E5A123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5AAE814-BD3E-41DF-B881-23B6928BED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A957E7-43B0-4056-AFF1-BC1FCBEFCE1A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65269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EBD0CB7-2083-43C6-A1FE-F6AFE1FBBA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21FA05-F693-4AEA-99C4-CB234BDDE5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E90880E-4D09-411D-A86E-FF877E9723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3EAD3B-D202-412A-96D1-6259709983B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95839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B1BA1B9-80A5-47BB-AE94-5886B4D1DD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DDDDF2D-A4D0-4E59-A260-C7CC2C4F63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0C56D1E-4A62-4589-AE93-3790E80644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C7E1B0-9EC0-4677-833D-06C393E8CBD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431377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29D06C7-3459-43EE-BDBF-4A89924E2D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6BF6B9E-0B4B-45FB-A864-4197464B7F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BE811F5-4019-4B4D-B706-8E4410C0B1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CB0E81-DFB2-4306-AE9C-4AA3B3243FE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733904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E9177A2-C34A-44E1-8648-881D74EB1A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DFB4D50-31FE-48AC-B9FD-C991E35CF8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66A76EF-E0B2-452E-8251-600643A077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41D597-6984-4660-AF26-EA33E11F223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170458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49B45A-79A7-423D-BABD-E54649D3D9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62119C8-36DF-42FA-B727-5DF24DC698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0C2522-B0B4-4E4B-B3AF-A0D1C692CE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A1AEA-4D6F-4016-9F83-E47284FC26B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978523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B6C2190-B7D8-47A4-AA3C-03D15275F7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8175838-B24A-4816-A95E-A1DF8C40B7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5F39CCB-44A5-42AA-8734-702871C4AC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29834D-F101-4939-A509-4E033B6A97B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945185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E97AAC2-84E6-484B-BBC1-87E1162493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23DA3B7-334A-4D43-9C72-595E810187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0D54346-06DF-423C-ADAA-2612E32C8B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91CC6C-A0CA-4027-990A-46672CBEF58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456308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8C324BE-76BA-486B-980E-81AB4E36E4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89123F3-9D6B-4447-9C28-A0AAE956E2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ACFF776-9683-47EB-966F-B3733C8681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59C79-ACD3-4E88-9933-C98A0DFFF5F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1188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BE7A2BA-EB09-413F-8D13-A2CABB0848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C1E3401-E0DA-4C7C-A41A-CEAB4B05DC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E8BF680-25AB-43B7-A87A-AAF2426CEA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909520-5D08-4EEA-B917-6A59948C37B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194697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0E53CD-C280-4967-84A6-B110BEE9EC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4CDF21-E72A-45C2-A164-7EAFCF8513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316F7A-3189-4CE2-8E7B-C35F4AA91C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D4B45-79D1-4A7D-BDB6-BF1062B4DA3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553460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83388CA-0573-45D1-A517-B20DFCB2B7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69F143-C875-4288-988B-542E284531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4C82513-1482-442C-BBD3-5B0B7D8176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7947DF-BC88-40C0-9353-24BDAEA45DE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67045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DD8ACC6-807A-49E8-9ECF-13CBA1ACB6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1BBF968-5610-4FA2-B40B-EB7AB4ECFC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47973E8-C92D-48E3-821D-4C92728F0D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0875DF-0258-4B1E-AE58-D16AB59FAA1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802469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1B7CE2C-C4D3-4296-86BD-3CEC538103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92A1A18-24EE-4687-84FE-BE52AC3A4A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21EB7C7-8865-4B33-B590-1AD14BA0FD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C70BC3-87AB-427B-8EB5-B328C341088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457241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21496E-CFB8-41B2-99FF-209219A0CF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CAF5126-36A8-4015-8F44-4312344D54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636E4B-755D-4F63-AACA-D6D303B1EF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776579-D0D8-41F4-9A27-2FEDCB48679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496637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C0CDCD5-D5E2-4CE3-A3C6-170DE79472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0C51A3D-E9ED-4782-AB80-6BD26AE8D8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54DEE6A-62DC-4600-B4DA-68F78EF7E6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ACFB33-66AE-4761-AA9F-3D0EF35FB7A3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2265244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B935400-DEE6-4E73-9D6E-6A352BD7F6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D30E48A-0600-4651-822A-0E4D0DF5B9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046F01D-6908-4DCB-A59C-B34B94134C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6898D9-6D34-427B-A175-3F8F79533FE7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5872649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C8C40A9-0042-468A-9DE6-03F7A61E34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ACDCFD2-752C-4B66-9D4D-B7234703E5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C4830C6-23FD-4551-B3E4-4DF5337C46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256AE6-53BA-4AD1-96BE-CBD8E317ED01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9904195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97CA4D6-D06E-4ABC-8D20-758F5AD204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9247F37-2294-4564-A5FA-B766B8A1A7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C5F699-42FA-4199-9AD9-B62E938FA1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62906-E67E-42C7-8B51-4369FA010975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9621996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19B05F9-768D-4393-9467-5B17D4D79B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1315398-8CF6-4C64-BE9F-A1FE8764FE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CF6EF85-0F1E-494C-80D7-D262F1847E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2F170-E9EA-47C9-8509-C494A7C34CCA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271943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6409627-6BD5-4314-9E1E-D18584C2BA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BD1EF38-E3B7-46A4-B80C-2F1222D14F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99F67AB-5564-442C-A050-1915E1C721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73C09F-C630-4253-95B7-64CE41D1C28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572844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E3B0323-734E-434D-8F60-96E47466DF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873FDC4-BF83-412F-B448-EA14B4AD46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EAF4A78-349B-4809-AAFD-2A7AA42A1B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D68D50-6BC1-4D0C-B3E8-65A44DD2B5FD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5804866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EED0D9D-BC01-4C03-B58A-4B0908F268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30BAA7C-8985-4094-9D2E-8BEFA24D98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CBB7E63-4B51-4E52-98B6-7E8B4FA453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45ED24-D404-4716-B68D-8AAFA5115618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182572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44E71E-EF4F-4270-B795-D022584BF1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8E5FF2-C928-4B5B-A9CB-687DDF46FF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3CB962-50E8-40B4-83E3-33DE21473A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C51CC9-E450-40E6-A421-720701B08DD6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3933249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B761CC-DB91-45A8-83DC-5DB8A89D5F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EEE00F-21D5-41F8-8AB2-81E620C196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52FE92D-4FE3-4280-B8B9-85593F6F59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2418ED-E33F-4EB6-8E96-D8D275F85CE3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4840666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99BEA5C-ED4E-4088-99AB-E033DEB952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C999E05-DD48-4FD9-A9EC-BB64F5EF17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4CEF0CB-128E-47FF-B9EA-D364BE676E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3F7B72-E9B7-4954-B531-0F73789373A9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2981890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75E7087-6D1F-4A21-8AC1-4190A94C34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DFBD219-5288-49D2-B322-CED1BBE00B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935C8F1-7D60-4B5F-A09A-007D263376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BCF33B-62FF-4DD4-9C7D-5AB8784A8D97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106141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543C6E-646C-4A56-A568-DCEF1898FF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097579-A445-404A-9C2E-D3F5667ADF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7836CB-2679-4F3B-A10E-B0A7D34EE6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0D97C0-9900-4766-844D-99AF0F7A598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1289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3DEFBF4-078F-4966-BE1D-265E1F15DB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014BE9B-110F-4633-935E-56B8EC345B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8020874-BFA7-4F79-9EEA-71D17C1427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DF69A0-4600-4BEB-83B2-301BEF62461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01077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D9B7BFF-007E-484A-BBCA-CF9102304E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CF2C31F-F6D7-452E-AF76-6441258C45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A9315B6-8018-4AC2-9084-FEAB60990D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260FEF-D8F4-425E-809D-72E9AD6BBDF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982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D4EAB4A-C4DB-45B9-A12C-4E783868C6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17D0FD3-4A4E-40DE-BADF-521FE3767B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2C76135-7344-43D1-A5F5-349344A703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D1E05D-CA04-496B-A340-054554C63C5B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13688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1EDF9E-D669-4425-ADD5-6E3BD3A638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56950CD-26F8-41D5-A899-E222F7A6EA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77EA79-5160-426B-8863-A1B97CF632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7E31DD-301C-4C39-B2D6-AF24263E474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60182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D1485E0-93B6-49F3-A808-098C7D4D57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A962A8-7460-4961-8096-D5E371A7F6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9021C9-4693-4AE8-8C57-CDC7040405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0BA19C-AFAE-4D59-8A63-A0B75D14633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8126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937D063-4201-4DDD-8C98-721122B13A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BAA56B9-EA47-4D66-A68C-8FD5ED558B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FCB0533-E29F-4BFF-B4A9-638CB21BEBF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4BBB641-C9C2-44E6-943C-13EBBEF637E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74B1C0B-7A95-411D-B128-E9F2DC7CC51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210F248A-87A1-427F-B78A-0DC1C167CFC7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610" r:id="rId1"/>
    <p:sldLayoutId id="2147489611" r:id="rId2"/>
    <p:sldLayoutId id="2147489612" r:id="rId3"/>
    <p:sldLayoutId id="2147489613" r:id="rId4"/>
    <p:sldLayoutId id="2147489614" r:id="rId5"/>
    <p:sldLayoutId id="2147489615" r:id="rId6"/>
    <p:sldLayoutId id="2147489616" r:id="rId7"/>
    <p:sldLayoutId id="2147489617" r:id="rId8"/>
    <p:sldLayoutId id="2147489618" r:id="rId9"/>
    <p:sldLayoutId id="2147489619" r:id="rId10"/>
    <p:sldLayoutId id="2147489620" r:id="rId11"/>
    <p:sldLayoutId id="214748962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0BB812B-2E24-41A0-9A27-78890B390E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9C79FC5-EE04-4592-BB61-B22F27696F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07F321D-9606-4D70-9405-0033F23F511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46A29E0-4F27-4F67-9CB5-8C3ED457E03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548FAB4-BBDB-45FC-B3DF-03850022C3F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DFF2185A-AFE7-44E6-A3AC-0E118F024AF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68286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720" r:id="rId1"/>
    <p:sldLayoutId id="2147489721" r:id="rId2"/>
    <p:sldLayoutId id="2147489722" r:id="rId3"/>
    <p:sldLayoutId id="2147489723" r:id="rId4"/>
    <p:sldLayoutId id="2147489724" r:id="rId5"/>
    <p:sldLayoutId id="2147489725" r:id="rId6"/>
    <p:sldLayoutId id="2147489726" r:id="rId7"/>
    <p:sldLayoutId id="2147489727" r:id="rId8"/>
    <p:sldLayoutId id="2147489728" r:id="rId9"/>
    <p:sldLayoutId id="2147489729" r:id="rId10"/>
    <p:sldLayoutId id="2147489730" r:id="rId11"/>
    <p:sldLayoutId id="214748973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8CE0364B-89B6-410A-AF04-D7953F83BF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F96969A3-708E-4520-AA31-AF76C044BA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51620" name="Rectangle 4">
            <a:extLst>
              <a:ext uri="{FF2B5EF4-FFF2-40B4-BE49-F238E27FC236}">
                <a16:creationId xmlns:a16="http://schemas.microsoft.com/office/drawing/2014/main" id="{6106F9B8-6907-49FE-A585-93FD51A72CE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51621" name="Rectangle 5">
            <a:extLst>
              <a:ext uri="{FF2B5EF4-FFF2-40B4-BE49-F238E27FC236}">
                <a16:creationId xmlns:a16="http://schemas.microsoft.com/office/drawing/2014/main" id="{045953EA-AEED-4732-887C-22740B65D27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51622" name="Rectangle 6">
            <a:extLst>
              <a:ext uri="{FF2B5EF4-FFF2-40B4-BE49-F238E27FC236}">
                <a16:creationId xmlns:a16="http://schemas.microsoft.com/office/drawing/2014/main" id="{9A583CFA-8946-4F77-8525-73A7DEF2EFC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ea typeface="新細明體" charset="-120"/>
              </a:defRPr>
            </a:lvl1pPr>
          </a:lstStyle>
          <a:p>
            <a:pPr>
              <a:defRPr/>
            </a:pPr>
            <a:fld id="{E9803CD0-5415-4484-B4EB-F9FFE8CF1DC9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722403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733" r:id="rId1"/>
    <p:sldLayoutId id="2147489734" r:id="rId2"/>
    <p:sldLayoutId id="2147489735" r:id="rId3"/>
    <p:sldLayoutId id="2147489736" r:id="rId4"/>
    <p:sldLayoutId id="2147489737" r:id="rId5"/>
    <p:sldLayoutId id="2147489738" r:id="rId6"/>
    <p:sldLayoutId id="2147489739" r:id="rId7"/>
    <p:sldLayoutId id="2147489740" r:id="rId8"/>
    <p:sldLayoutId id="2147489741" r:id="rId9"/>
    <p:sldLayoutId id="2147489742" r:id="rId10"/>
    <p:sldLayoutId id="2147489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0486A049-F482-4C82-A6EA-C4B1E1A45E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260648"/>
            <a:ext cx="9144000" cy="6430664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3600" dirty="0">
                <a:solidFill>
                  <a:srgbClr val="FFFF00"/>
                </a:solidFill>
                <a:ea typeface="華康儷中黑" panose="020B0509000000000000" pitchFamily="49" charset="-120"/>
              </a:rPr>
              <a:t>光榮十字聖架 </a:t>
            </a:r>
            <a:r>
              <a:rPr lang="en-US" altLang="zh-TW" sz="2800" dirty="0">
                <a:solidFill>
                  <a:schemeClr val="bg1"/>
                </a:solidFill>
                <a:ea typeface="華康儷中黑" panose="020B0509000000000000" pitchFamily="49" charset="-120"/>
              </a:rPr>
              <a:t>(</a:t>
            </a:r>
            <a:r>
              <a:rPr lang="zh-TW" altLang="en-US" sz="2800" dirty="0">
                <a:solidFill>
                  <a:schemeClr val="bg1"/>
                </a:solidFill>
                <a:ea typeface="華康儷中黑" panose="020B0509000000000000" pitchFamily="49" charset="-120"/>
              </a:rPr>
              <a:t>常</a:t>
            </a:r>
            <a:r>
              <a:rPr lang="en-US" altLang="zh-TW" sz="2800" dirty="0">
                <a:solidFill>
                  <a:schemeClr val="bg1"/>
                </a:solidFill>
                <a:ea typeface="華康儷中黑" panose="020B0509000000000000" pitchFamily="49" charset="-120"/>
              </a:rPr>
              <a:t>24</a:t>
            </a:r>
            <a:r>
              <a:rPr lang="zh-TW" altLang="en-US" sz="2800" dirty="0">
                <a:solidFill>
                  <a:schemeClr val="bg1"/>
                </a:solidFill>
                <a:ea typeface="華康儷中黑" panose="020B0509000000000000" pitchFamily="49" charset="-120"/>
              </a:rPr>
              <a:t>主日</a:t>
            </a:r>
            <a:r>
              <a:rPr lang="en-US" altLang="zh-TW" sz="2800" dirty="0">
                <a:solidFill>
                  <a:schemeClr val="bg1"/>
                </a:solidFill>
                <a:ea typeface="華康儷中黑" panose="020B0509000000000000" pitchFamily="49" charset="-120"/>
              </a:rPr>
              <a:t>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dirty="0">
                <a:solidFill>
                  <a:schemeClr val="bg1"/>
                </a:solidFill>
                <a:ea typeface="華康儷中黑" pitchFamily="49" charset="-120"/>
              </a:rPr>
              <a:t>2025</a:t>
            </a:r>
            <a:r>
              <a:rPr lang="zh-TW" altLang="en-US" dirty="0">
                <a:solidFill>
                  <a:schemeClr val="bg1"/>
                </a:solidFill>
                <a:ea typeface="華康儷中黑" pitchFamily="49" charset="-120"/>
              </a:rPr>
              <a:t>年 </a:t>
            </a:r>
            <a:r>
              <a:rPr lang="en-US" altLang="zh-TW" dirty="0">
                <a:solidFill>
                  <a:schemeClr val="bg1"/>
                </a:solidFill>
                <a:ea typeface="華康儷中黑" pitchFamily="49" charset="-120"/>
              </a:rPr>
              <a:t>9 </a:t>
            </a:r>
            <a:r>
              <a:rPr lang="zh-TW" altLang="en-US" dirty="0">
                <a:solidFill>
                  <a:schemeClr val="bg1"/>
                </a:solidFill>
                <a:ea typeface="華康儷中黑" pitchFamily="49" charset="-120"/>
              </a:rPr>
              <a:t>月 </a:t>
            </a:r>
            <a:r>
              <a:rPr lang="en-US" altLang="zh-TW" dirty="0">
                <a:solidFill>
                  <a:schemeClr val="bg1"/>
                </a:solidFill>
                <a:ea typeface="華康儷中黑" pitchFamily="49" charset="-120"/>
              </a:rPr>
              <a:t>14 </a:t>
            </a:r>
            <a:r>
              <a:rPr lang="zh-TW" altLang="en-US" dirty="0">
                <a:solidFill>
                  <a:schemeClr val="bg1"/>
                </a:solidFill>
                <a:ea typeface="華康儷中黑" pitchFamily="49" charset="-120"/>
              </a:rPr>
              <a:t>日</a:t>
            </a:r>
            <a:endParaRPr lang="zh-TW" altLang="en-US" sz="2800" dirty="0">
              <a:solidFill>
                <a:schemeClr val="bg1"/>
              </a:solidFill>
              <a:ea typeface="華康儷中黑" pitchFamily="49" charset="-120"/>
            </a:endParaRPr>
          </a:p>
          <a:p>
            <a:pPr algn="ctr" eaLnBrk="1" hangingPunct="1">
              <a:buFontTx/>
              <a:buNone/>
            </a:pPr>
            <a:endParaRPr lang="zh-TW" altLang="en-US" sz="1000" dirty="0">
              <a:solidFill>
                <a:schemeClr val="bg1"/>
              </a:solidFill>
              <a:ea typeface="華康儷中黑" panose="020B0509000000000000" pitchFamily="49" charset="-120"/>
            </a:endParaRPr>
          </a:p>
          <a:p>
            <a:pPr algn="ctr" eaLnBrk="1" hangingPunct="1">
              <a:buFontTx/>
              <a:buNone/>
            </a:pPr>
            <a:r>
              <a:rPr lang="zh-TW" altLang="en-US" sz="5400" dirty="0">
                <a:solidFill>
                  <a:srgbClr val="FF0000"/>
                </a:solidFill>
                <a:highlight>
                  <a:srgbClr val="FFCCFF"/>
                </a:highlight>
                <a:ea typeface="華康正顏楷體W7" panose="03000709000000000000" pitchFamily="65" charset="-120"/>
              </a:rPr>
              <a:t>感</a:t>
            </a:r>
            <a:r>
              <a:rPr lang="zh-TW" altLang="en-US" sz="1400" dirty="0">
                <a:solidFill>
                  <a:srgbClr val="FF0000"/>
                </a:solidFill>
                <a:highlight>
                  <a:srgbClr val="FFCCFF"/>
                </a:highlight>
                <a:ea typeface="華康正顏楷體W7" panose="03000709000000000000" pitchFamily="65" charset="-120"/>
              </a:rPr>
              <a:t> </a:t>
            </a:r>
            <a:r>
              <a:rPr lang="zh-TW" altLang="en-US" sz="5400" dirty="0">
                <a:solidFill>
                  <a:srgbClr val="FF0000"/>
                </a:solidFill>
                <a:highlight>
                  <a:srgbClr val="FFCCFF"/>
                </a:highlight>
                <a:ea typeface="華康正顏楷體W7" panose="03000709000000000000" pitchFamily="65" charset="-120"/>
              </a:rPr>
              <a:t>恩</a:t>
            </a:r>
            <a:r>
              <a:rPr lang="zh-TW" altLang="en-US" sz="1200" dirty="0">
                <a:solidFill>
                  <a:srgbClr val="FFFF00"/>
                </a:solidFill>
                <a:ea typeface="華康正顏楷體W7" panose="03000709000000000000" pitchFamily="65" charset="-120"/>
              </a:rPr>
              <a:t> </a:t>
            </a:r>
            <a:r>
              <a:rPr lang="zh-TW" altLang="en-US" sz="4800" dirty="0">
                <a:solidFill>
                  <a:srgbClr val="FF0000"/>
                </a:solidFill>
                <a:highlight>
                  <a:srgbClr val="FFFF00"/>
                </a:highlight>
                <a:ea typeface="華康正顏楷體W7" panose="03000709000000000000" pitchFamily="65" charset="-120"/>
              </a:rPr>
              <a:t>祭</a:t>
            </a:r>
            <a:r>
              <a:rPr lang="zh-TW" altLang="en-US" sz="1200" dirty="0">
                <a:solidFill>
                  <a:srgbClr val="FFFF00"/>
                </a:solidFill>
                <a:ea typeface="華康正顏楷體W7" panose="03000709000000000000" pitchFamily="65" charset="-120"/>
              </a:rPr>
              <a:t> </a:t>
            </a:r>
            <a:r>
              <a:rPr lang="zh-TW" altLang="en-US" sz="4800" dirty="0">
                <a:solidFill>
                  <a:srgbClr val="FFFF00"/>
                </a:solidFill>
                <a:highlight>
                  <a:srgbClr val="FF0000"/>
                </a:highlight>
                <a:ea typeface="華康正顏楷體W7" panose="03000709000000000000" pitchFamily="65" charset="-120"/>
              </a:rPr>
              <a:t>宴</a:t>
            </a:r>
          </a:p>
          <a:p>
            <a:pPr algn="ctr" eaLnBrk="1" hangingPunct="1">
              <a:buFontTx/>
              <a:buNone/>
            </a:pPr>
            <a:endParaRPr lang="zh-TW" altLang="en-US" sz="1800" dirty="0">
              <a:solidFill>
                <a:schemeClr val="bg1"/>
              </a:solidFill>
              <a:ea typeface="華康儷中黑" panose="020B0509000000000000" pitchFamily="49" charset="-120"/>
            </a:endParaRPr>
          </a:p>
          <a:p>
            <a:pPr algn="ctr" eaLnBrk="1" hangingPunct="1">
              <a:lnSpc>
                <a:spcPts val="2500"/>
              </a:lnSpc>
              <a:spcBef>
                <a:spcPct val="0"/>
              </a:spcBef>
              <a:buFontTx/>
              <a:buNone/>
            </a:pPr>
            <a:r>
              <a:rPr lang="zh-TW" altLang="en-US" sz="3600" dirty="0">
                <a:solidFill>
                  <a:schemeClr val="bg1"/>
                </a:solidFill>
                <a:ea typeface="華康儷中黑" panose="020B0509000000000000" pitchFamily="49" charset="-120"/>
              </a:rPr>
              <a:t>主 題</a:t>
            </a:r>
          </a:p>
          <a:p>
            <a:pPr algn="ctr" eaLnBrk="1" hangingPunct="1">
              <a:spcBef>
                <a:spcPts val="1800"/>
              </a:spcBef>
              <a:spcAft>
                <a:spcPts val="600"/>
              </a:spcAft>
              <a:buFontTx/>
              <a:buNone/>
            </a:pPr>
            <a:r>
              <a:rPr lang="zh-TW" altLang="en-US" sz="8800" dirty="0">
                <a:solidFill>
                  <a:srgbClr val="FFFF00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真假光榮天主</a:t>
            </a:r>
            <a:endParaRPr lang="en-US" altLang="zh-TW" sz="8800" dirty="0">
              <a:solidFill>
                <a:srgbClr val="FFFF00"/>
              </a:solidFill>
              <a:ea typeface="華康儷中黑" panose="020B0509000000000000" pitchFamily="49" charset="-120"/>
              <a:cs typeface="華康中黑體" panose="020B0509000000000000" pitchFamily="49" charset="-120"/>
            </a:endParaRPr>
          </a:p>
          <a:p>
            <a:pPr algn="ctr" eaLnBrk="1" hangingPunct="1">
              <a:spcBef>
                <a:spcPts val="1800"/>
              </a:spcBef>
              <a:spcAft>
                <a:spcPts val="600"/>
              </a:spcAft>
              <a:buFontTx/>
              <a:buNone/>
            </a:pPr>
            <a:r>
              <a:rPr lang="en-US" altLang="zh-TW" sz="4800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——</a:t>
            </a:r>
            <a:r>
              <a:rPr lang="zh-TW" altLang="en-US" sz="6000" dirty="0">
                <a:solidFill>
                  <a:schemeClr val="bg1"/>
                </a:solidFill>
                <a:ea typeface="華康儷中黑" panose="020B0509000000000000" pitchFamily="49" charset="-120"/>
                <a:cs typeface="Calibri" panose="020F0502020204030204" pitchFamily="34" charset="0"/>
              </a:rPr>
              <a:t>走出歷史的錯誤</a:t>
            </a:r>
            <a:r>
              <a:rPr lang="en-US" altLang="zh-TW" sz="4800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——</a:t>
            </a:r>
          </a:p>
        </p:txBody>
      </p:sp>
    </p:spTree>
    <p:extLst>
      <p:ext uri="{BB962C8B-B14F-4D97-AF65-F5344CB8AC3E}">
        <p14:creationId xmlns:p14="http://schemas.microsoft.com/office/powerpoint/2010/main" val="39179781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5EC52748-136F-4183-852F-BBF655A789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60648"/>
            <a:ext cx="9144000" cy="6597352"/>
          </a:xfrm>
        </p:spPr>
        <p:txBody>
          <a:bodyPr/>
          <a:lstStyle/>
          <a:p>
            <a:pPr algn="l">
              <a:spcAft>
                <a:spcPts val="1200"/>
              </a:spcAft>
            </a:pPr>
            <a:r>
              <a:rPr lang="zh-TW" altLang="en-US" sz="2400" dirty="0">
                <a:solidFill>
                  <a:srgbClr val="FF0000"/>
                </a:solidFill>
                <a:latin typeface="Calibri" panose="020F0502020204030204" pitchFamily="34" charset="0"/>
                <a:ea typeface="華康儷粗宋" panose="02020709000000000000" pitchFamily="49" charset="-120"/>
                <a:cs typeface="Calibri" panose="020F0502020204030204" pitchFamily="34" charset="0"/>
              </a:rPr>
              <a:t>為什麼領我們</a:t>
            </a:r>
            <a:r>
              <a:rPr lang="zh-TW" altLang="en-US" sz="2400" dirty="0">
                <a:latin typeface="Calibri" panose="020F0502020204030204" pitchFamily="34" charset="0"/>
                <a:ea typeface="華康儷粗宋" panose="02020709000000000000" pitchFamily="49" charset="-120"/>
                <a:cs typeface="Calibri" panose="020F0502020204030204" pitchFamily="34" charset="0"/>
              </a:rPr>
              <a:t>由埃及上來</a:t>
            </a:r>
            <a:r>
              <a:rPr lang="en-US" altLang="zh-TW" sz="2400" dirty="0">
                <a:latin typeface="Calibri" panose="020F0502020204030204" pitchFamily="34" charset="0"/>
                <a:ea typeface="華康儷粗宋" panose="02020709000000000000" pitchFamily="49" charset="-120"/>
                <a:cs typeface="Calibri" panose="020F0502020204030204" pitchFamily="34" charset="0"/>
              </a:rPr>
              <a:t>,</a:t>
            </a:r>
            <a:r>
              <a:rPr lang="zh-TW" altLang="en-US" sz="2400" dirty="0">
                <a:latin typeface="Calibri" panose="020F0502020204030204" pitchFamily="34" charset="0"/>
                <a:ea typeface="華康儷粗宋" panose="02020709000000000000" pitchFamily="49" charset="-120"/>
                <a:cs typeface="Calibri" panose="020F0502020204030204" pitchFamily="34" charset="0"/>
              </a:rPr>
              <a:t>死在曠野</a:t>
            </a:r>
            <a:r>
              <a:rPr lang="en-US" altLang="zh-TW" sz="2400" dirty="0">
                <a:latin typeface="Calibri" panose="020F0502020204030204" pitchFamily="34" charset="0"/>
                <a:ea typeface="華康儷粗宋" panose="02020709000000000000" pitchFamily="49" charset="-120"/>
                <a:cs typeface="Calibri" panose="020F0502020204030204" pitchFamily="34" charset="0"/>
              </a:rPr>
              <a:t>?</a:t>
            </a:r>
            <a:r>
              <a:rPr lang="zh-TW" altLang="en-US" sz="2400" dirty="0">
                <a:latin typeface="Calibri" panose="020F0502020204030204" pitchFamily="34" charset="0"/>
                <a:ea typeface="華康儷粗宋" panose="02020709000000000000" pitchFamily="49" charset="-120"/>
                <a:cs typeface="Calibri" panose="020F0502020204030204" pitchFamily="34" charset="0"/>
              </a:rPr>
              <a:t>這裡沒有糧食</a:t>
            </a:r>
            <a:r>
              <a:rPr lang="en-US" altLang="zh-TW" sz="2400" dirty="0">
                <a:latin typeface="Calibri" panose="020F0502020204030204" pitchFamily="34" charset="0"/>
                <a:ea typeface="華康儷粗宋" panose="02020709000000000000" pitchFamily="49" charset="-120"/>
                <a:cs typeface="Calibri" panose="020F0502020204030204" pitchFamily="34" charset="0"/>
              </a:rPr>
              <a:t>,</a:t>
            </a:r>
            <a:r>
              <a:rPr lang="zh-TW" altLang="en-US" sz="2400" dirty="0">
                <a:latin typeface="Calibri" panose="020F0502020204030204" pitchFamily="34" charset="0"/>
                <a:ea typeface="華康儷粗宋" panose="02020709000000000000" pitchFamily="49" charset="-120"/>
                <a:cs typeface="Calibri" panose="020F0502020204030204" pitchFamily="34" charset="0"/>
              </a:rPr>
              <a:t>又沒有水</a:t>
            </a:r>
            <a:r>
              <a:rPr lang="en-US" altLang="zh-TW" sz="2400" dirty="0">
                <a:latin typeface="Calibri" panose="020F0502020204030204" pitchFamily="34" charset="0"/>
                <a:ea typeface="華康儷粗宋" panose="02020709000000000000" pitchFamily="49" charset="-120"/>
                <a:cs typeface="Calibri" panose="020F0502020204030204" pitchFamily="34" charset="0"/>
              </a:rPr>
              <a:t>,</a:t>
            </a:r>
            <a:r>
              <a:rPr lang="zh-TW" altLang="en-US" sz="2400" dirty="0">
                <a:latin typeface="Calibri" panose="020F0502020204030204" pitchFamily="34" charset="0"/>
                <a:ea typeface="華康儷粗宋" panose="02020709000000000000" pitchFamily="49" charset="-120"/>
                <a:cs typeface="Calibri" panose="020F0502020204030204" pitchFamily="34" charset="0"/>
              </a:rPr>
              <a:t>我們對這些</a:t>
            </a:r>
            <a:r>
              <a:rPr lang="zh-TW" altLang="en-US" sz="2400" dirty="0">
                <a:solidFill>
                  <a:srgbClr val="FF0000"/>
                </a:solidFill>
                <a:latin typeface="Calibri" panose="020F0502020204030204" pitchFamily="34" charset="0"/>
                <a:ea typeface="華康儷粗宋" panose="02020709000000000000" pitchFamily="49" charset="-120"/>
                <a:cs typeface="Calibri" panose="020F0502020204030204" pitchFamily="34" charset="0"/>
              </a:rPr>
              <a:t>輕淡的食物</a:t>
            </a:r>
            <a:r>
              <a:rPr lang="en-US" altLang="zh-TW" sz="2400" dirty="0">
                <a:latin typeface="Calibri" panose="020F0502020204030204" pitchFamily="34" charset="0"/>
                <a:ea typeface="華康儷粗宋" panose="02020709000000000000" pitchFamily="49" charset="-120"/>
                <a:cs typeface="Calibri" panose="020F0502020204030204" pitchFamily="34" charset="0"/>
              </a:rPr>
              <a:t>(</a:t>
            </a:r>
            <a:r>
              <a:rPr lang="zh-TW" altLang="en-US" sz="2400" dirty="0">
                <a:latin typeface="Calibri" panose="020F0502020204030204" pitchFamily="34" charset="0"/>
                <a:ea typeface="華康儷粗宋" panose="02020709000000000000" pitchFamily="49" charset="-120"/>
                <a:cs typeface="Calibri" panose="020F0502020204030204" pitchFamily="34" charset="0"/>
              </a:rPr>
              <a:t>瑪納</a:t>
            </a:r>
            <a:r>
              <a:rPr lang="en-US" altLang="zh-TW" sz="2400" dirty="0">
                <a:latin typeface="Calibri" panose="020F0502020204030204" pitchFamily="34" charset="0"/>
                <a:ea typeface="華康儷粗宋" panose="02020709000000000000" pitchFamily="49" charset="-120"/>
                <a:cs typeface="Calibri" panose="020F0502020204030204" pitchFamily="34" charset="0"/>
              </a:rPr>
              <a:t>),</a:t>
            </a:r>
            <a:r>
              <a:rPr lang="zh-TW" altLang="en-US" sz="2400" dirty="0">
                <a:latin typeface="Calibri" panose="020F0502020204030204" pitchFamily="34" charset="0"/>
                <a:ea typeface="華康儷粗宋" panose="02020709000000000000" pitchFamily="49" charset="-120"/>
                <a:cs typeface="Calibri" panose="020F0502020204030204" pitchFamily="34" charset="0"/>
              </a:rPr>
              <a:t>已感厭惡</a:t>
            </a:r>
            <a:r>
              <a:rPr lang="en-US" altLang="zh-TW" sz="2400" dirty="0">
                <a:latin typeface="Calibri" panose="020F0502020204030204" pitchFamily="34" charset="0"/>
                <a:ea typeface="華康儷粗宋" panose="02020709000000000000" pitchFamily="49" charset="-120"/>
                <a:cs typeface="Calibri" panose="020F0502020204030204" pitchFamily="34" charset="0"/>
              </a:rPr>
              <a:t>.</a:t>
            </a:r>
            <a:r>
              <a:rPr lang="zh-TW" altLang="en-US" sz="4000" dirty="0">
                <a:latin typeface="華康儷中黑(P)" panose="020B0500000000000000" pitchFamily="34" charset="-120"/>
                <a:ea typeface="華康儷中黑(P)" panose="020B0500000000000000" pitchFamily="34" charset="-120"/>
                <a:cs typeface="Calibri" panose="020F0502020204030204" pitchFamily="34" charset="0"/>
              </a:rPr>
              <a:t>投奔自由需要勇氣</a:t>
            </a:r>
            <a:r>
              <a:rPr lang="en-US" altLang="zh-TW" sz="4000" dirty="0">
                <a:latin typeface="華康儷中黑(P)" panose="020B0500000000000000" pitchFamily="34" charset="-120"/>
                <a:ea typeface="華康儷中黑(P)" panose="020B0500000000000000" pitchFamily="34" charset="-120"/>
                <a:cs typeface="Calibri" panose="020F0502020204030204" pitchFamily="34" charset="0"/>
              </a:rPr>
              <a:t>,</a:t>
            </a:r>
            <a:r>
              <a:rPr lang="zh-TW" altLang="en-US" sz="4000" dirty="0">
                <a:latin typeface="華康儷中黑(P)" panose="020B0500000000000000" pitchFamily="34" charset="-120"/>
                <a:ea typeface="華康儷中黑(P)" panose="020B0500000000000000" pitchFamily="34" charset="-120"/>
                <a:cs typeface="Calibri" panose="020F0502020204030204" pitchFamily="34" charset="0"/>
              </a:rPr>
              <a:t>力量</a:t>
            </a:r>
            <a:r>
              <a:rPr lang="en-US" altLang="zh-TW" sz="4000" dirty="0">
                <a:latin typeface="華康儷中黑(P)" panose="020B0500000000000000" pitchFamily="34" charset="-120"/>
                <a:ea typeface="華康儷中黑(P)" panose="020B0500000000000000" pitchFamily="34" charset="-120"/>
                <a:cs typeface="Calibri" panose="020F0502020204030204" pitchFamily="34" charset="0"/>
              </a:rPr>
              <a:t>,</a:t>
            </a:r>
            <a:r>
              <a:rPr lang="zh-TW" altLang="en-US" sz="4000" dirty="0">
                <a:latin typeface="華康儷中黑(P)" panose="020B0500000000000000" pitchFamily="34" charset="-120"/>
                <a:ea typeface="華康儷中黑(P)" panose="020B0500000000000000" pitchFamily="34" charset="-120"/>
                <a:cs typeface="Calibri" panose="020F0502020204030204" pitchFamily="34" charset="0"/>
              </a:rPr>
              <a:t>奮鬥</a:t>
            </a:r>
            <a:r>
              <a:rPr lang="en-US" altLang="zh-TW" sz="4000" dirty="0">
                <a:latin typeface="華康儷中黑(P)" panose="020B0500000000000000" pitchFamily="34" charset="-120"/>
                <a:ea typeface="華康儷中黑(P)" panose="020B0500000000000000" pitchFamily="34" charset="-120"/>
                <a:cs typeface="Calibri" panose="020F0502020204030204" pitchFamily="34" charset="0"/>
              </a:rPr>
              <a:t>,</a:t>
            </a:r>
            <a:r>
              <a:rPr lang="zh-TW" altLang="en-US" sz="4000" dirty="0">
                <a:latin typeface="華康儷中黑(P)" panose="020B0500000000000000" pitchFamily="34" charset="-120"/>
                <a:ea typeface="華康儷中黑(P)" panose="020B0500000000000000" pitchFamily="34" charset="-120"/>
                <a:cs typeface="Calibri" panose="020F0502020204030204" pitchFamily="34" charset="0"/>
              </a:rPr>
              <a:t>吃苦</a:t>
            </a:r>
            <a:r>
              <a:rPr lang="en-US" altLang="zh-TW" sz="4000" dirty="0">
                <a:latin typeface="華康儷中黑(P)" panose="020B0500000000000000" pitchFamily="34" charset="-120"/>
                <a:ea typeface="華康儷中黑(P)" panose="020B0500000000000000" pitchFamily="34" charset="-120"/>
                <a:cs typeface="Calibri" panose="020F0502020204030204" pitchFamily="34" charset="0"/>
              </a:rPr>
              <a:t>,</a:t>
            </a:r>
            <a:r>
              <a:rPr lang="zh-TW" altLang="en-US" sz="4000" dirty="0">
                <a:latin typeface="華康儷中黑(P)" panose="020B0500000000000000" pitchFamily="34" charset="-120"/>
                <a:ea typeface="華康儷中黑(P)" panose="020B0500000000000000" pitchFamily="34" charset="-120"/>
                <a:cs typeface="Calibri" panose="020F0502020204030204" pitchFamily="34" charset="0"/>
              </a:rPr>
              <a:t>希望</a:t>
            </a:r>
            <a:r>
              <a:rPr lang="en-US" altLang="zh-TW" sz="4000" dirty="0">
                <a:latin typeface="華康儷中黑(P)" panose="020B0500000000000000" pitchFamily="34" charset="-120"/>
                <a:ea typeface="華康儷中黑(P)" panose="020B0500000000000000" pitchFamily="34" charset="-120"/>
                <a:cs typeface="Calibri" panose="020F0502020204030204" pitchFamily="34" charset="0"/>
              </a:rPr>
              <a:t>(</a:t>
            </a:r>
            <a:r>
              <a:rPr lang="zh-TW" altLang="en-US" sz="4000" dirty="0">
                <a:latin typeface="華康儷中黑(P)" panose="020B0500000000000000" pitchFamily="34" charset="-120"/>
                <a:ea typeface="華康儷中黑(P)" panose="020B0500000000000000" pitchFamily="34" charset="-120"/>
                <a:cs typeface="Calibri" panose="020F0502020204030204" pitchFamily="34" charset="0"/>
              </a:rPr>
              <a:t>絕路而不絕望</a:t>
            </a:r>
            <a:r>
              <a:rPr lang="en-US" altLang="zh-TW" sz="4000" dirty="0">
                <a:latin typeface="華康儷中黑(P)" panose="020B0500000000000000" pitchFamily="34" charset="-120"/>
                <a:ea typeface="華康儷中黑(P)" panose="020B0500000000000000" pitchFamily="34" charset="-120"/>
                <a:cs typeface="Calibri" panose="020F0502020204030204" pitchFamily="34" charset="0"/>
              </a:rPr>
              <a:t>);</a:t>
            </a:r>
            <a:br>
              <a:rPr lang="en-US" altLang="zh-TW" sz="4000" dirty="0">
                <a:latin typeface="華康儷中黑(P)" panose="020B0500000000000000" pitchFamily="34" charset="-120"/>
                <a:ea typeface="華康儷中黑(P)" panose="020B0500000000000000" pitchFamily="34" charset="-120"/>
                <a:cs typeface="Calibri" panose="020F0502020204030204" pitchFamily="34" charset="0"/>
              </a:rPr>
            </a:br>
            <a:r>
              <a:rPr lang="zh-TW" altLang="en-US" sz="4000" dirty="0">
                <a:latin typeface="華康儷中黑(P)" panose="020B0500000000000000" pitchFamily="34" charset="-120"/>
                <a:ea typeface="華康儷中黑(P)" panose="020B0500000000000000" pitchFamily="34" charset="-120"/>
                <a:cs typeface="Calibri" panose="020F0502020204030204" pitchFamily="34" charset="0"/>
              </a:rPr>
              <a:t>瑪納都不好吃了</a:t>
            </a:r>
            <a:r>
              <a:rPr lang="en-US" altLang="zh-TW" sz="4000" dirty="0">
                <a:latin typeface="華康儷中黑(P)" panose="020B0500000000000000" pitchFamily="34" charset="-120"/>
                <a:ea typeface="華康儷中黑(P)" panose="020B0500000000000000" pitchFamily="34" charset="-120"/>
                <a:cs typeface="Calibri" panose="020F0502020204030204" pitchFamily="34" charset="0"/>
              </a:rPr>
              <a:t>?</a:t>
            </a:r>
            <a:r>
              <a:rPr lang="en-US" altLang="zh-TW" sz="2800" dirty="0">
                <a:latin typeface="華康儷中黑(P)" panose="020B0500000000000000" pitchFamily="34" charset="-120"/>
                <a:ea typeface="華康儷中黑(P)" panose="020B0500000000000000" pitchFamily="34" charset="-120"/>
                <a:cs typeface="Calibri" panose="020F0502020204030204" pitchFamily="34" charset="0"/>
              </a:rPr>
              <a:t>(</a:t>
            </a:r>
            <a:r>
              <a:rPr lang="zh-TW" altLang="en-US" sz="2800" dirty="0">
                <a:latin typeface="華康儷中黑(P)" panose="020B0500000000000000" pitchFamily="34" charset="-120"/>
                <a:ea typeface="華康儷中黑(P)" panose="020B0500000000000000" pitchFamily="34" charset="-120"/>
                <a:cs typeface="Calibri" panose="020F0502020204030204" pitchFamily="34" charset="0"/>
              </a:rPr>
              <a:t>熟生輕視</a:t>
            </a:r>
            <a:r>
              <a:rPr lang="en-US" altLang="zh-TW" sz="2800" dirty="0">
                <a:latin typeface="華康儷中黑(P)" panose="020B0500000000000000" pitchFamily="34" charset="-120"/>
                <a:ea typeface="華康儷中黑(P)" panose="020B0500000000000000" pitchFamily="34" charset="-120"/>
                <a:cs typeface="Calibri" panose="020F0502020204030204" pitchFamily="34" charset="0"/>
              </a:rPr>
              <a:t>;</a:t>
            </a:r>
            <a:r>
              <a:rPr lang="zh-TW" altLang="en-US" sz="2800" dirty="0">
                <a:latin typeface="華康儷中黑(P)" panose="020B0500000000000000" pitchFamily="34" charset="-120"/>
                <a:ea typeface="華康儷中黑(P)" panose="020B0500000000000000" pitchFamily="34" charset="-120"/>
                <a:cs typeface="Calibri" panose="020F0502020204030204" pitchFamily="34" charset="0"/>
              </a:rPr>
              <a:t>吃好的不如好好地吃</a:t>
            </a:r>
            <a:r>
              <a:rPr lang="en-US" altLang="zh-TW" sz="2800" dirty="0">
                <a:latin typeface="華康儷中黑(P)" panose="020B0500000000000000" pitchFamily="34" charset="-120"/>
                <a:ea typeface="華康儷中黑(P)" panose="020B0500000000000000" pitchFamily="34" charset="-120"/>
                <a:cs typeface="Calibri" panose="020F0502020204030204" pitchFamily="34" charset="0"/>
              </a:rPr>
              <a:t>)</a:t>
            </a:r>
          </a:p>
          <a:p>
            <a:pPr algn="l">
              <a:spcAft>
                <a:spcPts val="1200"/>
              </a:spcAft>
            </a:pPr>
            <a:r>
              <a:rPr lang="zh-TW" altLang="en-US" sz="2400" dirty="0">
                <a:latin typeface="Calibri" panose="020F0502020204030204" pitchFamily="34" charset="0"/>
                <a:ea typeface="華康儷粗宋" panose="02020709000000000000" pitchFamily="49" charset="-120"/>
                <a:cs typeface="Calibri" panose="020F0502020204030204" pitchFamily="34" charset="0"/>
              </a:rPr>
              <a:t>耶穌卻</a:t>
            </a:r>
            <a:r>
              <a:rPr lang="zh-TW" altLang="en-US" sz="2400" dirty="0">
                <a:solidFill>
                  <a:srgbClr val="FF0000"/>
                </a:solidFill>
                <a:latin typeface="Calibri" panose="020F0502020204030204" pitchFamily="34" charset="0"/>
                <a:ea typeface="華康儷粗宋" panose="02020709000000000000" pitchFamily="49" charset="-120"/>
                <a:cs typeface="Calibri" panose="020F0502020204030204" pitchFamily="34" charset="0"/>
              </a:rPr>
              <a:t>使自己空虛</a:t>
            </a:r>
            <a:r>
              <a:rPr lang="en-US" altLang="zh-TW" sz="2400" dirty="0">
                <a:latin typeface="Calibri" panose="020F0502020204030204" pitchFamily="34" charset="0"/>
                <a:ea typeface="華康儷粗宋" panose="02020709000000000000" pitchFamily="49" charset="-120"/>
                <a:cs typeface="Calibri" panose="020F0502020204030204" pitchFamily="34" charset="0"/>
              </a:rPr>
              <a:t>,</a:t>
            </a:r>
            <a:r>
              <a:rPr lang="zh-TW" altLang="en-US" sz="2400" dirty="0">
                <a:latin typeface="Calibri" panose="020F0502020204030204" pitchFamily="34" charset="0"/>
                <a:ea typeface="華康儷粗宋" panose="02020709000000000000" pitchFamily="49" charset="-120"/>
                <a:cs typeface="Calibri" panose="020F0502020204030204" pitchFamily="34" charset="0"/>
              </a:rPr>
              <a:t>取了奴僕的形體</a:t>
            </a:r>
            <a:r>
              <a:rPr lang="en-US" altLang="zh-TW" sz="2400" dirty="0">
                <a:latin typeface="Calibri" panose="020F0502020204030204" pitchFamily="34" charset="0"/>
                <a:ea typeface="華康儷粗宋" panose="02020709000000000000" pitchFamily="49" charset="-120"/>
                <a:cs typeface="Calibri" panose="020F0502020204030204" pitchFamily="34" charset="0"/>
              </a:rPr>
              <a:t>,</a:t>
            </a:r>
            <a:r>
              <a:rPr lang="zh-TW" altLang="en-US" sz="2400" dirty="0">
                <a:latin typeface="Calibri" panose="020F0502020204030204" pitchFamily="34" charset="0"/>
                <a:ea typeface="華康儷粗宋" panose="02020709000000000000" pitchFamily="49" charset="-120"/>
                <a:cs typeface="Calibri" panose="020F0502020204030204" pitchFamily="34" charset="0"/>
              </a:rPr>
              <a:t>與人相似</a:t>
            </a:r>
            <a:r>
              <a:rPr lang="en-US" altLang="zh-TW" sz="2400" dirty="0">
                <a:latin typeface="Calibri" panose="020F0502020204030204" pitchFamily="34" charset="0"/>
                <a:ea typeface="華康儷粗宋" panose="02020709000000000000" pitchFamily="49" charset="-120"/>
                <a:cs typeface="Calibri" panose="020F0502020204030204" pitchFamily="34" charset="0"/>
              </a:rPr>
              <a:t>;</a:t>
            </a:r>
            <a:r>
              <a:rPr lang="zh-TW" altLang="en-US" sz="2400" dirty="0">
                <a:latin typeface="Calibri" panose="020F0502020204030204" pitchFamily="34" charset="0"/>
                <a:ea typeface="華康儷粗宋" panose="02020709000000000000" pitchFamily="49" charset="-120"/>
                <a:cs typeface="Calibri" panose="020F0502020204030204" pitchFamily="34" charset="0"/>
              </a:rPr>
              <a:t>他貶抑自己</a:t>
            </a:r>
            <a:r>
              <a:rPr lang="en-US" altLang="zh-TW" sz="2400" dirty="0">
                <a:latin typeface="Calibri" panose="020F0502020204030204" pitchFamily="34" charset="0"/>
                <a:ea typeface="華康儷粗宋" panose="02020709000000000000" pitchFamily="49" charset="-120"/>
                <a:cs typeface="Calibri" panose="020F0502020204030204" pitchFamily="34" charset="0"/>
              </a:rPr>
              <a:t>,</a:t>
            </a:r>
            <a:r>
              <a:rPr lang="zh-TW" altLang="en-US" sz="2400" dirty="0">
                <a:latin typeface="Calibri" panose="020F0502020204030204" pitchFamily="34" charset="0"/>
                <a:ea typeface="華康儷粗宋" panose="02020709000000000000" pitchFamily="49" charset="-120"/>
                <a:cs typeface="Calibri" panose="020F0502020204030204" pitchFamily="34" charset="0"/>
              </a:rPr>
              <a:t>聽命至死</a:t>
            </a:r>
            <a:r>
              <a:rPr lang="en-US" altLang="zh-TW" sz="2400" dirty="0">
                <a:latin typeface="Calibri" panose="020F0502020204030204" pitchFamily="34" charset="0"/>
                <a:ea typeface="華康儷粗宋" panose="02020709000000000000" pitchFamily="49" charset="-120"/>
                <a:cs typeface="Calibri" panose="020F0502020204030204" pitchFamily="34" charset="0"/>
              </a:rPr>
              <a:t>,</a:t>
            </a:r>
            <a:r>
              <a:rPr lang="zh-TW" altLang="en-US" sz="2400" dirty="0">
                <a:latin typeface="Calibri" panose="020F0502020204030204" pitchFamily="34" charset="0"/>
                <a:ea typeface="華康儷粗宋" panose="02020709000000000000" pitchFamily="49" charset="-120"/>
                <a:cs typeface="Calibri" panose="020F0502020204030204" pitchFamily="34" charset="0"/>
              </a:rPr>
              <a:t>且死在十字架上</a:t>
            </a:r>
            <a:r>
              <a:rPr lang="en-US" altLang="zh-TW" sz="2400" dirty="0">
                <a:latin typeface="Calibri" panose="020F0502020204030204" pitchFamily="34" charset="0"/>
                <a:ea typeface="華康儷粗宋" panose="02020709000000000000" pitchFamily="49" charset="-120"/>
                <a:cs typeface="Calibri" panose="020F0502020204030204" pitchFamily="34" charset="0"/>
              </a:rPr>
              <a:t>.</a:t>
            </a:r>
            <a:r>
              <a:rPr lang="zh-TW" altLang="en-US" sz="4000" dirty="0">
                <a:latin typeface="華康儷中黑(P)" panose="020B0500000000000000" pitchFamily="34" charset="-120"/>
                <a:ea typeface="華康儷中黑(P)" panose="020B0500000000000000" pitchFamily="34" charset="-120"/>
                <a:cs typeface="Calibri" panose="020F0502020204030204" pitchFamily="34" charset="0"/>
              </a:rPr>
              <a:t>莊子</a:t>
            </a:r>
            <a:r>
              <a:rPr lang="en-US" altLang="zh-TW" sz="4000" dirty="0">
                <a:latin typeface="華康儷中黑(P)" panose="020B0500000000000000" pitchFamily="34" charset="-120"/>
                <a:ea typeface="華康儷中黑(P)" panose="020B0500000000000000" pitchFamily="34" charset="-120"/>
                <a:cs typeface="Calibri" panose="020F0502020204030204" pitchFamily="34" charset="0"/>
              </a:rPr>
              <a:t>:</a:t>
            </a:r>
            <a:r>
              <a:rPr lang="zh-TW" altLang="en-US" sz="4000" dirty="0">
                <a:solidFill>
                  <a:srgbClr val="FF0000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Calibri" panose="020F0502020204030204" pitchFamily="34" charset="0"/>
              </a:rPr>
              <a:t>唯道集虛</a:t>
            </a:r>
            <a:r>
              <a:rPr lang="en-US" altLang="zh-TW" sz="4000" dirty="0">
                <a:latin typeface="華康儷中黑(P)" panose="020B0500000000000000" pitchFamily="34" charset="-120"/>
                <a:ea typeface="華康儷中黑(P)" panose="020B0500000000000000" pitchFamily="34" charset="-120"/>
                <a:cs typeface="Calibri" panose="020F0502020204030204" pitchFamily="34" charset="0"/>
              </a:rPr>
              <a:t>.</a:t>
            </a:r>
            <a:r>
              <a:rPr lang="zh-TW" altLang="en-US" sz="4000" dirty="0">
                <a:latin typeface="華康儷中黑(P)" panose="020B0500000000000000" pitchFamily="34" charset="-120"/>
                <a:ea typeface="華康儷中黑(P)" panose="020B0500000000000000" pitchFamily="34" charset="-120"/>
                <a:cs typeface="Calibri" panose="020F0502020204030204" pitchFamily="34" charset="0"/>
              </a:rPr>
              <a:t>道走向空虛自己的人</a:t>
            </a:r>
            <a:r>
              <a:rPr lang="en-US" altLang="zh-TW" sz="4000" dirty="0">
                <a:latin typeface="華康儷中黑(P)" panose="020B0500000000000000" pitchFamily="34" charset="-120"/>
                <a:ea typeface="華康儷中黑(P)" panose="020B0500000000000000" pitchFamily="34" charset="-120"/>
                <a:cs typeface="Calibri" panose="020F0502020204030204" pitchFamily="34" charset="0"/>
              </a:rPr>
              <a:t>;</a:t>
            </a:r>
            <a:r>
              <a:rPr lang="zh-TW" altLang="en-US" sz="4000" dirty="0">
                <a:latin typeface="華康儷中黑(P)" panose="020B0500000000000000" pitchFamily="34" charset="-120"/>
                <a:ea typeface="華康儷中黑(P)" panose="020B0500000000000000" pitchFamily="34" charset="-120"/>
                <a:cs typeface="Calibri" panose="020F0502020204030204" pitchFamily="34" charset="0"/>
              </a:rPr>
              <a:t>空虛自己的人以身殉道</a:t>
            </a:r>
            <a:r>
              <a:rPr lang="en-US" altLang="zh-TW" sz="4000" dirty="0">
                <a:latin typeface="華康儷中黑(P)" panose="020B0500000000000000" pitchFamily="34" charset="-120"/>
                <a:ea typeface="華康儷中黑(P)" panose="020B0500000000000000" pitchFamily="34" charset="-120"/>
                <a:cs typeface="Calibri" panose="020F0502020204030204" pitchFamily="34" charset="0"/>
              </a:rPr>
              <a:t>,</a:t>
            </a:r>
            <a:r>
              <a:rPr lang="zh-TW" altLang="en-US" sz="4000" dirty="0">
                <a:latin typeface="華康儷中黑(P)" panose="020B0500000000000000" pitchFamily="34" charset="-120"/>
                <a:ea typeface="華康儷中黑(P)" panose="020B0500000000000000" pitchFamily="34" charset="-120"/>
                <a:cs typeface="Calibri" panose="020F0502020204030204" pitchFamily="34" charset="0"/>
              </a:rPr>
              <a:t>以道救人</a:t>
            </a:r>
            <a:endParaRPr lang="en-US" altLang="zh-TW" sz="4000" dirty="0">
              <a:latin typeface="華康儷中黑(P)" panose="020B0500000000000000" pitchFamily="34" charset="-120"/>
              <a:ea typeface="華康儷中黑(P)" panose="020B0500000000000000" pitchFamily="34" charset="-120"/>
              <a:cs typeface="Calibri" panose="020F0502020204030204" pitchFamily="34" charset="0"/>
            </a:endParaRPr>
          </a:p>
          <a:p>
            <a:pPr algn="l">
              <a:spcAft>
                <a:spcPts val="1200"/>
              </a:spcAft>
            </a:pPr>
            <a:r>
              <a:rPr lang="zh-TW" altLang="en-US" sz="2400" dirty="0">
                <a:latin typeface="Calibri" panose="020F0502020204030204" pitchFamily="34" charset="0"/>
                <a:ea typeface="華康儷粗宋" panose="02020709000000000000" pitchFamily="49" charset="-120"/>
                <a:cs typeface="Calibri" panose="020F0502020204030204" pitchFamily="34" charset="0"/>
              </a:rPr>
              <a:t>天主竟然這樣</a:t>
            </a:r>
            <a:r>
              <a:rPr lang="zh-TW" altLang="en-US" sz="2400" dirty="0">
                <a:solidFill>
                  <a:srgbClr val="FF0000"/>
                </a:solidFill>
                <a:latin typeface="Calibri" panose="020F0502020204030204" pitchFamily="34" charset="0"/>
                <a:ea typeface="華康儷粗宋" panose="02020709000000000000" pitchFamily="49" charset="-120"/>
                <a:cs typeface="Calibri" panose="020F0502020204030204" pitchFamily="34" charset="0"/>
              </a:rPr>
              <a:t>愛了</a:t>
            </a:r>
            <a:r>
              <a:rPr lang="zh-TW" altLang="en-US" sz="2400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ea typeface="華康儷粗宋" panose="02020709000000000000" pitchFamily="49" charset="-120"/>
                <a:cs typeface="Calibri" panose="020F0502020204030204" pitchFamily="34" charset="0"/>
              </a:rPr>
              <a:t>世界</a:t>
            </a:r>
            <a:r>
              <a:rPr lang="en-US" altLang="zh-TW" sz="2400" spc="-150" dirty="0">
                <a:latin typeface="Calibri" panose="020F0502020204030204" pitchFamily="34" charset="0"/>
                <a:ea typeface="華康儷粗宋" panose="02020709000000000000" pitchFamily="49" charset="-120"/>
                <a:cs typeface="Calibri" panose="020F0502020204030204" pitchFamily="34" charset="0"/>
              </a:rPr>
              <a:t>(</a:t>
            </a:r>
            <a:r>
              <a:rPr lang="zh-TW" altLang="en-US" sz="2400" spc="-150" dirty="0">
                <a:latin typeface="Calibri" panose="020F0502020204030204" pitchFamily="34" charset="0"/>
                <a:ea typeface="華康儷粗宋" panose="02020709000000000000" pitchFamily="49" charset="-120"/>
                <a:cs typeface="Calibri" panose="020F0502020204030204" pitchFamily="34" charset="0"/>
              </a:rPr>
              <a:t>神愛</a:t>
            </a:r>
            <a:r>
              <a:rPr lang="zh-TW" altLang="en-US" sz="2400" spc="-150" dirty="0">
                <a:highlight>
                  <a:srgbClr val="FFFF00"/>
                </a:highlight>
                <a:latin typeface="Calibri" panose="020F0502020204030204" pitchFamily="34" charset="0"/>
                <a:ea typeface="華康儷粗宋" panose="02020709000000000000" pitchFamily="49" charset="-120"/>
                <a:cs typeface="Calibri" panose="020F0502020204030204" pitchFamily="34" charset="0"/>
              </a:rPr>
              <a:t>世人</a:t>
            </a:r>
            <a:r>
              <a:rPr lang="en-US" altLang="zh-TW" sz="2400" spc="-150" dirty="0">
                <a:latin typeface="Calibri" panose="020F0502020204030204" pitchFamily="34" charset="0"/>
                <a:ea typeface="華康儷粗宋" panose="02020709000000000000" pitchFamily="49" charset="-120"/>
                <a:cs typeface="Calibri" panose="020F0502020204030204" pitchFamily="34" charset="0"/>
              </a:rPr>
              <a:t>?</a:t>
            </a:r>
            <a:r>
              <a:rPr lang="zh-TW" altLang="en-US" sz="2400" spc="-150" dirty="0">
                <a:latin typeface="Calibri" panose="020F0502020204030204" pitchFamily="34" charset="0"/>
                <a:ea typeface="華康儷粗宋" panose="02020709000000000000" pitchFamily="49" charset="-120"/>
                <a:cs typeface="Calibri" panose="020F0502020204030204" pitchFamily="34" charset="0"/>
              </a:rPr>
              <a:t>所有英譯本</a:t>
            </a:r>
            <a:r>
              <a:rPr lang="en-US" altLang="zh-TW" sz="2400" spc="-150" dirty="0">
                <a:latin typeface="Calibri" panose="020F0502020204030204" pitchFamily="34" charset="0"/>
                <a:ea typeface="華康儷粗宋" panose="02020709000000000000" pitchFamily="49" charset="-120"/>
                <a:cs typeface="Calibri" panose="020F0502020204030204" pitchFamily="34" charset="0"/>
              </a:rPr>
              <a:t>for God so loved the  world )</a:t>
            </a:r>
            <a:r>
              <a:rPr lang="zh-TW" altLang="en-US" sz="2400" dirty="0">
                <a:latin typeface="Calibri" panose="020F0502020204030204" pitchFamily="34" charset="0"/>
                <a:ea typeface="華康儷粗宋" panose="02020709000000000000" pitchFamily="49" charset="-120"/>
                <a:cs typeface="Calibri" panose="020F0502020204030204" pitchFamily="34" charset="0"/>
              </a:rPr>
              <a:t>甚至賜下了自己的獨生子</a:t>
            </a:r>
            <a:r>
              <a:rPr lang="en-US" altLang="zh-TW" sz="2400" dirty="0">
                <a:latin typeface="Calibri" panose="020F0502020204030204" pitchFamily="34" charset="0"/>
                <a:ea typeface="華康儷粗宋" panose="02020709000000000000" pitchFamily="49" charset="-120"/>
                <a:cs typeface="Calibri" panose="020F0502020204030204" pitchFamily="34" charset="0"/>
              </a:rPr>
              <a:t>,</a:t>
            </a:r>
            <a:r>
              <a:rPr lang="zh-TW" altLang="en-US" sz="2400" dirty="0">
                <a:latin typeface="Calibri" panose="020F0502020204030204" pitchFamily="34" charset="0"/>
                <a:ea typeface="華康儷粗宋" panose="02020709000000000000" pitchFamily="49" charset="-120"/>
                <a:cs typeface="Calibri" panose="020F0502020204030204" pitchFamily="34" charset="0"/>
              </a:rPr>
              <a:t>使凡</a:t>
            </a:r>
            <a:r>
              <a:rPr lang="zh-TW" altLang="en-US" sz="2400" dirty="0">
                <a:solidFill>
                  <a:srgbClr val="FF0000"/>
                </a:solidFill>
                <a:latin typeface="Calibri" panose="020F0502020204030204" pitchFamily="34" charset="0"/>
                <a:ea typeface="華康儷粗宋" panose="02020709000000000000" pitchFamily="49" charset="-120"/>
                <a:cs typeface="Calibri" panose="020F0502020204030204" pitchFamily="34" charset="0"/>
              </a:rPr>
              <a:t>信他的人</a:t>
            </a:r>
            <a:r>
              <a:rPr lang="en-US" altLang="zh-TW" sz="2400" dirty="0">
                <a:latin typeface="Calibri" panose="020F0502020204030204" pitchFamily="34" charset="0"/>
                <a:ea typeface="華康儷粗宋" panose="02020709000000000000" pitchFamily="49" charset="-120"/>
                <a:cs typeface="Calibri" panose="020F0502020204030204" pitchFamily="34" charset="0"/>
              </a:rPr>
              <a:t>,</a:t>
            </a:r>
            <a:r>
              <a:rPr lang="zh-TW" altLang="en-US" sz="2400" dirty="0">
                <a:latin typeface="Calibri" panose="020F0502020204030204" pitchFamily="34" charset="0"/>
                <a:ea typeface="華康儷粗宋" panose="02020709000000000000" pitchFamily="49" charset="-120"/>
                <a:cs typeface="Calibri" panose="020F0502020204030204" pitchFamily="34" charset="0"/>
              </a:rPr>
              <a:t>不至喪亡</a:t>
            </a:r>
            <a:r>
              <a:rPr lang="en-US" altLang="zh-TW" sz="2400" dirty="0">
                <a:latin typeface="Calibri" panose="020F0502020204030204" pitchFamily="34" charset="0"/>
                <a:ea typeface="華康儷粗宋" panose="02020709000000000000" pitchFamily="49" charset="-120"/>
                <a:cs typeface="Calibri" panose="020F0502020204030204" pitchFamily="34" charset="0"/>
              </a:rPr>
              <a:t>,</a:t>
            </a:r>
            <a:r>
              <a:rPr lang="zh-TW" altLang="en-US" sz="2400" dirty="0">
                <a:latin typeface="Calibri" panose="020F0502020204030204" pitchFamily="34" charset="0"/>
                <a:ea typeface="華康儷粗宋" panose="02020709000000000000" pitchFamily="49" charset="-120"/>
                <a:cs typeface="Calibri" panose="020F0502020204030204" pitchFamily="34" charset="0"/>
              </a:rPr>
              <a:t>反而獲得永生</a:t>
            </a:r>
            <a:r>
              <a:rPr lang="en-US" altLang="zh-TW" sz="2400" dirty="0">
                <a:latin typeface="Calibri" panose="020F0502020204030204" pitchFamily="34" charset="0"/>
                <a:ea typeface="華康儷粗宋" panose="02020709000000000000" pitchFamily="49" charset="-120"/>
                <a:cs typeface="Calibri" panose="020F0502020204030204" pitchFamily="34" charset="0"/>
              </a:rPr>
              <a:t>.</a:t>
            </a:r>
            <a:r>
              <a:rPr lang="zh-TW" altLang="en-US" sz="4000" dirty="0">
                <a:latin typeface="華康儷中黑(P)" panose="020B0500000000000000" pitchFamily="34" charset="-120"/>
                <a:ea typeface="華康儷中黑(P)" panose="020B0500000000000000" pitchFamily="34" charset="-120"/>
                <a:cs typeface="Calibri" panose="020F0502020204030204" pitchFamily="34" charset="0"/>
              </a:rPr>
              <a:t>天主愛了世界</a:t>
            </a:r>
            <a:r>
              <a:rPr lang="zh-TW" altLang="en-US" sz="4000" dirty="0">
                <a:solidFill>
                  <a:srgbClr val="FF0000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Calibri" panose="020F0502020204030204" pitchFamily="34" charset="0"/>
              </a:rPr>
              <a:t>和世界的一切</a:t>
            </a:r>
            <a:r>
              <a:rPr lang="en-US" altLang="zh-TW" sz="4000" dirty="0">
                <a:latin typeface="華康儷中黑(P)" panose="020B0500000000000000" pitchFamily="34" charset="-120"/>
                <a:ea typeface="華康儷中黑(P)" panose="020B0500000000000000" pitchFamily="34" charset="-120"/>
                <a:cs typeface="Calibri" panose="020F0502020204030204" pitchFamily="34" charset="0"/>
              </a:rPr>
              <a:t>;</a:t>
            </a:r>
            <a:br>
              <a:rPr lang="en-US" altLang="zh-TW" sz="4000" dirty="0">
                <a:latin typeface="華康儷中黑(P)" panose="020B0500000000000000" pitchFamily="34" charset="-120"/>
                <a:ea typeface="華康儷中黑(P)" panose="020B0500000000000000" pitchFamily="34" charset="-120"/>
                <a:cs typeface="Calibri" panose="020F0502020204030204" pitchFamily="34" charset="0"/>
              </a:rPr>
            </a:br>
            <a:r>
              <a:rPr lang="zh-TW" altLang="en-US" sz="4000" dirty="0">
                <a:latin typeface="華康儷中黑(P)" panose="020B0500000000000000" pitchFamily="34" charset="-120"/>
                <a:ea typeface="華康儷中黑(P)" panose="020B0500000000000000" pitchFamily="34" charset="-120"/>
                <a:cs typeface="Calibri" panose="020F0502020204030204" pitchFamily="34" charset="0"/>
              </a:rPr>
              <a:t>這是</a:t>
            </a:r>
            <a:r>
              <a:rPr lang="zh-TW" altLang="en-US" sz="4000" dirty="0">
                <a:solidFill>
                  <a:srgbClr val="FF0000"/>
                </a:solidFill>
                <a:highlight>
                  <a:srgbClr val="FFFF00"/>
                </a:highlight>
                <a:latin typeface="華康儷中黑(P)" panose="020B0500000000000000" pitchFamily="34" charset="-120"/>
                <a:ea typeface="華康儷中黑(P)" panose="020B0500000000000000" pitchFamily="34" charset="-120"/>
                <a:cs typeface="Calibri" panose="020F0502020204030204" pitchFamily="34" charset="0"/>
              </a:rPr>
              <a:t>天地人和</a:t>
            </a:r>
            <a:r>
              <a:rPr lang="zh-TW" altLang="en-US" sz="4000" dirty="0">
                <a:latin typeface="華康儷中黑(P)" panose="020B0500000000000000" pitchFamily="34" charset="-120"/>
                <a:ea typeface="華康儷中黑(P)" panose="020B0500000000000000" pitchFamily="34" charset="-120"/>
                <a:cs typeface="Calibri" panose="020F0502020204030204" pitchFamily="34" charset="0"/>
              </a:rPr>
              <a:t>的最高境界</a:t>
            </a:r>
            <a:r>
              <a:rPr lang="en-US" altLang="zh-TW" sz="4000" dirty="0">
                <a:latin typeface="華康儷中黑(P)" panose="020B0500000000000000" pitchFamily="34" charset="-120"/>
                <a:ea typeface="華康儷中黑(P)" panose="020B0500000000000000" pitchFamily="34" charset="-120"/>
                <a:cs typeface="Calibri" panose="020F0502020204030204" pitchFamily="34" charset="0"/>
              </a:rPr>
              <a:t>,</a:t>
            </a:r>
            <a:r>
              <a:rPr lang="zh-TW" altLang="en-US" sz="4000" dirty="0">
                <a:latin typeface="華康儷中黑(P)" panose="020B0500000000000000" pitchFamily="34" charset="-120"/>
                <a:ea typeface="華康儷中黑(P)" panose="020B0500000000000000" pitchFamily="34" charset="-120"/>
                <a:cs typeface="Calibri" panose="020F0502020204030204" pitchFamily="34" charset="0"/>
              </a:rPr>
              <a:t>是天國和天家</a:t>
            </a:r>
            <a:r>
              <a:rPr lang="en-US" altLang="zh-TW" sz="4000" dirty="0">
                <a:latin typeface="華康儷中黑(P)" panose="020B0500000000000000" pitchFamily="34" charset="-120"/>
                <a:ea typeface="華康儷中黑(P)" panose="020B0500000000000000" pitchFamily="34" charset="-120"/>
                <a:cs typeface="Calibri" panose="020F0502020204030204" pitchFamily="34" charset="0"/>
              </a:rPr>
              <a:t>.</a:t>
            </a:r>
            <a:endParaRPr lang="zh-TW" altLang="en-US" sz="4000" dirty="0">
              <a:latin typeface="華康儷中黑(P)" panose="020B0500000000000000" pitchFamily="34" charset="-120"/>
              <a:ea typeface="華康儷中黑(P)" panose="020B0500000000000000" pitchFamily="34" charset="-12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913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3" descr="8c教宗語錄(文化部分)">
            <a:extLst>
              <a:ext uri="{FF2B5EF4-FFF2-40B4-BE49-F238E27FC236}">
                <a16:creationId xmlns:a16="http://schemas.microsoft.com/office/drawing/2014/main" id="{104FED11-4928-40C3-ABEB-6C98B3EAB4D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52413" y="0"/>
            <a:ext cx="9720263" cy="6884988"/>
          </a:xfrm>
        </p:spPr>
      </p:pic>
      <p:sp>
        <p:nvSpPr>
          <p:cNvPr id="72707" name="文字方塊 5">
            <a:extLst>
              <a:ext uri="{FF2B5EF4-FFF2-40B4-BE49-F238E27FC236}">
                <a16:creationId xmlns:a16="http://schemas.microsoft.com/office/drawing/2014/main" id="{96CD24E1-4000-43CD-B7AD-9AF60EE331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3238" y="1395413"/>
            <a:ext cx="6429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華康龍門石碑" panose="03000709000000000000" pitchFamily="65" charset="-120"/>
                <a:ea typeface="華康龍門石碑" panose="03000709000000000000" pitchFamily="65" charset="-120"/>
                <a:cs typeface="+mn-cs"/>
              </a:rPr>
              <a:t>聖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2662269E-BEED-4D54-B809-2173A3295EC5}"/>
              </a:ext>
            </a:extLst>
          </p:cNvPr>
          <p:cNvSpPr/>
          <p:nvPr/>
        </p:nvSpPr>
        <p:spPr>
          <a:xfrm>
            <a:off x="107504" y="1395413"/>
            <a:ext cx="1440160" cy="4841899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noFill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3" descr="8c教宗語錄(文化部分)">
            <a:extLst>
              <a:ext uri="{FF2B5EF4-FFF2-40B4-BE49-F238E27FC236}">
                <a16:creationId xmlns:a16="http://schemas.microsoft.com/office/drawing/2014/main" id="{717CABC9-93F4-48E1-B00E-F395591E647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52413" y="-27384"/>
            <a:ext cx="9720263" cy="6884988"/>
          </a:xfrm>
        </p:spPr>
      </p:pic>
      <p:sp>
        <p:nvSpPr>
          <p:cNvPr id="58372" name="Text Box 4">
            <a:extLst>
              <a:ext uri="{FF2B5EF4-FFF2-40B4-BE49-F238E27FC236}">
                <a16:creationId xmlns:a16="http://schemas.microsoft.com/office/drawing/2014/main" id="{D98136C3-5219-4090-90C7-27FF9EC55FC2}"/>
              </a:ext>
            </a:extLst>
          </p:cNvPr>
          <p:cNvSpPr txBox="1">
            <a:spLocks noChangeArrowheads="1"/>
          </p:cNvSpPr>
          <p:nvPr/>
        </p:nvSpPr>
        <p:spPr bwMode="auto">
          <a:xfrm rot="20496649">
            <a:off x="304707" y="1747362"/>
            <a:ext cx="8380944" cy="1754326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華康儷中黑" panose="020B0509000000000000" pitchFamily="49" charset="-120"/>
                <a:cs typeface="華康黑體-GB5" panose="020B0509000000000000" pitchFamily="49" charset="-120"/>
              </a:rPr>
              <a:t>青年們</a:t>
            </a:r>
            <a:r>
              <a:rPr kumimoji="1" lang="en-US" altLang="zh-TW" sz="36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華康儷中黑" panose="020B0509000000000000" pitchFamily="49" charset="-120"/>
                <a:cs typeface="華康黑體-GB5" panose="020B0509000000000000" pitchFamily="49" charset="-120"/>
              </a:rPr>
              <a:t>,</a:t>
            </a:r>
            <a:r>
              <a:rPr kumimoji="1" lang="zh-TW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華康儷中黑" panose="020B0509000000000000" pitchFamily="49" charset="-120"/>
                <a:cs typeface="華康黑體-GB5" panose="020B0509000000000000" pitchFamily="49" charset="-120"/>
              </a:rPr>
              <a:t>和平的將來</a:t>
            </a:r>
            <a:r>
              <a:rPr kumimoji="1" lang="en-US" altLang="zh-TW" sz="36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華康儷中黑" panose="020B0509000000000000" pitchFamily="49" charset="-120"/>
                <a:cs typeface="華康黑體-GB5" panose="020B0509000000000000" pitchFamily="49" charset="-120"/>
              </a:rPr>
              <a:t>,</a:t>
            </a:r>
            <a:r>
              <a:rPr kumimoji="1" lang="zh-TW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華康儷中黑" panose="020B0509000000000000" pitchFamily="49" charset="-120"/>
                <a:cs typeface="華康黑體-GB5" panose="020B0509000000000000" pitchFamily="49" charset="-120"/>
              </a:rPr>
              <a:t>就在你們心中</a:t>
            </a:r>
            <a:r>
              <a:rPr kumimoji="1" lang="en-US" altLang="zh-TW" sz="36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華康儷中黑" panose="020B0509000000000000" pitchFamily="49" charset="-120"/>
                <a:cs typeface="華康黑體-GB5" panose="020B0509000000000000" pitchFamily="49" charset="-120"/>
              </a:rPr>
              <a:t>;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華康儷中黑" panose="020B0509000000000000" pitchFamily="49" charset="-120"/>
                <a:cs typeface="華康黑體-GB5" panose="020B0509000000000000" pitchFamily="49" charset="-120"/>
              </a:rPr>
              <a:t>為建造歷史</a:t>
            </a:r>
            <a:r>
              <a:rPr kumimoji="1" lang="en-US" altLang="zh-TW" sz="36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華康儷中黑" panose="020B0509000000000000" pitchFamily="49" charset="-120"/>
                <a:cs typeface="華康黑體-GB5" panose="020B0509000000000000" pitchFamily="49" charset="-120"/>
              </a:rPr>
              <a:t>,</a:t>
            </a:r>
            <a:r>
              <a:rPr kumimoji="1" lang="zh-TW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華康儷中黑" panose="020B0509000000000000" pitchFamily="49" charset="-120"/>
                <a:cs typeface="華康黑體-GB5" panose="020B0509000000000000" pitchFamily="49" charset="-120"/>
              </a:rPr>
              <a:t>你們應</a:t>
            </a:r>
            <a:r>
              <a:rPr kumimoji="1" lang="zh-TW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+mn-lt"/>
                <a:ea typeface="華康儷中黑" panose="020B0509000000000000" pitchFamily="49" charset="-120"/>
                <a:cs typeface="華康黑體-GB5" panose="020B0509000000000000" pitchFamily="49" charset="-120"/>
              </a:rPr>
              <a:t>使歷史從</a:t>
            </a:r>
            <a:r>
              <a:rPr kumimoji="1" lang="zh-TW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highlight>
                  <a:srgbClr val="FFFF00"/>
                </a:highlight>
                <a:uLnTx/>
                <a:uFillTx/>
                <a:latin typeface="+mn-lt"/>
                <a:ea typeface="華康儷中黑" panose="020B0509000000000000" pitchFamily="49" charset="-120"/>
                <a:cs typeface="華康黑體-GB5" panose="020B0509000000000000" pitchFamily="49" charset="-120"/>
              </a:rPr>
              <a:t>錯誤的道路</a:t>
            </a:r>
            <a:endParaRPr kumimoji="1" lang="en-US" altLang="zh-TW" sz="360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highlight>
                <a:srgbClr val="FFFF00"/>
              </a:highlight>
              <a:uLnTx/>
              <a:uFillTx/>
              <a:latin typeface="+mn-lt"/>
              <a:ea typeface="華康儷中黑" panose="020B0509000000000000" pitchFamily="49" charset="-120"/>
              <a:cs typeface="華康黑體-GB5" panose="020B0509000000000000" pitchFamily="49" charset="-12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3600" dirty="0">
                <a:solidFill>
                  <a:srgbClr val="0000FF"/>
                </a:solidFill>
                <a:latin typeface="+mn-lt"/>
                <a:ea typeface="華康儷中黑" panose="020B0509000000000000" pitchFamily="49" charset="-120"/>
                <a:cs typeface="華康黑體-GB5" panose="020B0509000000000000" pitchFamily="49" charset="-120"/>
              </a:rPr>
              <a:t>                  </a:t>
            </a:r>
            <a:r>
              <a:rPr kumimoji="1" lang="zh-TW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華康儷中黑" panose="020B0509000000000000" pitchFamily="49" charset="-120"/>
                <a:cs typeface="華康黑體-GB5" panose="020B0509000000000000" pitchFamily="49" charset="-120"/>
              </a:rPr>
              <a:t>走出來</a:t>
            </a:r>
            <a:r>
              <a:rPr kumimoji="1" lang="en-US" altLang="zh-TW" sz="36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華康儷中黑" panose="020B0509000000000000" pitchFamily="49" charset="-120"/>
                <a:cs typeface="華康黑體-GB5" panose="020B0509000000000000" pitchFamily="49" charset="-120"/>
              </a:rPr>
              <a:t>!  </a:t>
            </a:r>
            <a:r>
              <a:rPr kumimoji="1" lang="en-US" altLang="zh-TW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華康儷中黑" panose="020B0509000000000000" pitchFamily="49" charset="-120"/>
                <a:cs typeface="華康黑體-GB5" panose="020B0509000000000000" pitchFamily="49" charset="-120"/>
              </a:rPr>
              <a:t>(</a:t>
            </a:r>
            <a:r>
              <a:rPr lang="en-US" altLang="zh-TW" sz="2800" dirty="0">
                <a:solidFill>
                  <a:srgbClr val="FF0000"/>
                </a:solidFill>
                <a:latin typeface="+mn-lt"/>
                <a:ea typeface="華康儷中黑" panose="020B0509000000000000" pitchFamily="49" charset="-120"/>
                <a:cs typeface="華康黑體-GB5" panose="020B0509000000000000" pitchFamily="49" charset="-120"/>
              </a:rPr>
              <a:t>1985</a:t>
            </a:r>
            <a:r>
              <a:rPr lang="zh-TW" altLang="en-US" sz="2800" dirty="0">
                <a:solidFill>
                  <a:srgbClr val="FF0000"/>
                </a:solidFill>
                <a:latin typeface="+mn-lt"/>
                <a:ea typeface="華康儷中黑" panose="020B0509000000000000" pitchFamily="49" charset="-120"/>
                <a:cs typeface="華康黑體-GB5" panose="020B0509000000000000" pitchFamily="49" charset="-120"/>
              </a:rPr>
              <a:t>世界和平日文告</a:t>
            </a:r>
            <a:r>
              <a:rPr lang="en-US" altLang="zh-TW" sz="2800" dirty="0">
                <a:solidFill>
                  <a:srgbClr val="FF0000"/>
                </a:solidFill>
                <a:latin typeface="+mn-lt"/>
                <a:ea typeface="華康儷中黑" panose="020B0509000000000000" pitchFamily="49" charset="-120"/>
                <a:cs typeface="華康黑體-GB5" panose="020B0509000000000000" pitchFamily="49" charset="-120"/>
              </a:rPr>
              <a:t>)</a:t>
            </a:r>
            <a:endParaRPr kumimoji="1" lang="zh-TW" altLang="en-US" sz="28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華康儷中黑" panose="020B0509000000000000" pitchFamily="49" charset="-120"/>
              <a:cs typeface="華康黑體-GB5" panose="020B0509000000000000" pitchFamily="49" charset="-12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9B22943C-6667-4D5C-8034-A548578BE49D}"/>
              </a:ext>
            </a:extLst>
          </p:cNvPr>
          <p:cNvSpPr txBox="1">
            <a:spLocks noChangeArrowheads="1"/>
          </p:cNvSpPr>
          <p:nvPr/>
        </p:nvSpPr>
        <p:spPr bwMode="auto">
          <a:xfrm rot="20456364">
            <a:off x="1150938" y="3561147"/>
            <a:ext cx="7704137" cy="1754326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華康儷中黑" panose="020B0509000000000000" pitchFamily="49" charset="-120"/>
                <a:cs typeface="華康黑體-GB5" panose="020B0509000000000000" pitchFamily="49" charset="-120"/>
              </a:rPr>
              <a:t>什麼</a:t>
            </a:r>
            <a:r>
              <a:rPr kumimoji="1" lang="zh-TW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+mn-lt"/>
                <a:ea typeface="華康儷中黑" panose="020B0509000000000000" pitchFamily="49" charset="-120"/>
                <a:cs typeface="華康黑體-GB5" panose="020B0509000000000000" pitchFamily="49" charset="-120"/>
              </a:rPr>
              <a:t>歷史</a:t>
            </a:r>
            <a:r>
              <a:rPr kumimoji="1" lang="zh-TW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華康儷中黑" panose="020B0509000000000000" pitchFamily="49" charset="-120"/>
                <a:cs typeface="華康黑體-GB5" panose="020B0509000000000000" pitchFamily="49" charset="-120"/>
              </a:rPr>
              <a:t>錯誤</a:t>
            </a:r>
            <a:r>
              <a:rPr kumimoji="1" lang="en-US" altLang="zh-TW" sz="360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華康儷中黑" panose="020B0509000000000000" pitchFamily="49" charset="-120"/>
                <a:cs typeface="華康黑體-GB5" panose="020B0509000000000000" pitchFamily="49" charset="-120"/>
              </a:rPr>
              <a:t>?</a:t>
            </a:r>
            <a:r>
              <a:rPr kumimoji="1" lang="zh-TW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華康儷中黑" panose="020B0509000000000000" pitchFamily="49" charset="-120"/>
                <a:cs typeface="華康黑體-GB5" panose="020B0509000000000000" pitchFamily="49" charset="-120"/>
              </a:rPr>
              <a:t>所有</a:t>
            </a:r>
            <a:r>
              <a:rPr kumimoji="1" lang="zh-TW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華康儷中黑" panose="020B0509000000000000" pitchFamily="49" charset="-120"/>
                <a:cs typeface="華康黑體-GB5" panose="020B0509000000000000" pitchFamily="49" charset="-120"/>
              </a:rPr>
              <a:t>歷史</a:t>
            </a:r>
            <a:r>
              <a:rPr kumimoji="1" lang="en-US" altLang="zh-TW" sz="360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華康儷中黑" panose="020B0509000000000000" pitchFamily="49" charset="-120"/>
                <a:cs typeface="華康黑體-GB5" panose="020B0509000000000000" pitchFamily="49" charset="-120"/>
              </a:rPr>
              <a:t>?</a:t>
            </a:r>
            <a:r>
              <a:rPr kumimoji="1" lang="zh-TW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華康儷中黑" panose="020B0509000000000000" pitchFamily="49" charset="-120"/>
                <a:cs typeface="華康黑體-GB5" panose="020B0509000000000000" pitchFamily="49" charset="-120"/>
              </a:rPr>
              <a:t>世界歷史</a:t>
            </a:r>
            <a:r>
              <a:rPr kumimoji="1" lang="en-US" altLang="zh-TW" sz="360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華康儷中黑" panose="020B0509000000000000" pitchFamily="49" charset="-120"/>
                <a:cs typeface="華康黑體-GB5" panose="020B0509000000000000" pitchFamily="49" charset="-120"/>
              </a:rPr>
              <a:t>?</a:t>
            </a:r>
            <a:r>
              <a:rPr kumimoji="1" lang="zh-TW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華康儷中黑" panose="020B0509000000000000" pitchFamily="49" charset="-120"/>
                <a:cs typeface="華康黑體-GB5" panose="020B0509000000000000" pitchFamily="49" charset="-120"/>
              </a:rPr>
              <a:t>教會歷史</a:t>
            </a:r>
            <a:r>
              <a:rPr kumimoji="1" lang="en-US" altLang="zh-TW" sz="36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華康儷中黑" panose="020B0509000000000000" pitchFamily="49" charset="-120"/>
                <a:cs typeface="華康黑體-GB5" panose="020B0509000000000000" pitchFamily="49" charset="-120"/>
              </a:rPr>
              <a:t>?</a:t>
            </a:r>
            <a:r>
              <a:rPr kumimoji="1" lang="zh-TW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華康儷中黑" panose="020B0509000000000000" pitchFamily="49" charset="-120"/>
                <a:cs typeface="華康黑體-GB5" panose="020B0509000000000000" pitchFamily="49" charset="-120"/>
              </a:rPr>
              <a:t>包括</a:t>
            </a:r>
            <a:r>
              <a:rPr kumimoji="1" lang="zh-TW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華康儷中黑" panose="020B0509000000000000" pitchFamily="49" charset="-120"/>
                <a:cs typeface="華康黑體-GB5" panose="020B0509000000000000" pitchFamily="49" charset="-120"/>
              </a:rPr>
              <a:t>神學</a:t>
            </a:r>
            <a:r>
              <a:rPr kumimoji="1" lang="en-US" altLang="zh-TW" sz="36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華康儷中黑" panose="020B0509000000000000" pitchFamily="49" charset="-120"/>
                <a:cs typeface="華康黑體-GB5" panose="020B0509000000000000" pitchFamily="49" charset="-120"/>
              </a:rPr>
              <a:t>/</a:t>
            </a:r>
            <a:r>
              <a:rPr kumimoji="1" lang="zh-TW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華康儷中黑" panose="020B0509000000000000" pitchFamily="49" charset="-120"/>
                <a:cs typeface="華康黑體-GB5" panose="020B0509000000000000" pitchFamily="49" charset="-120"/>
              </a:rPr>
              <a:t>靈修</a:t>
            </a:r>
            <a:r>
              <a:rPr kumimoji="1" lang="en-US" altLang="zh-TW" sz="36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華康儷中黑" panose="020B0509000000000000" pitchFamily="49" charset="-120"/>
                <a:cs typeface="華康黑體-GB5" panose="020B0509000000000000" pitchFamily="49" charset="-120"/>
              </a:rPr>
              <a:t>/</a:t>
            </a:r>
            <a:r>
              <a:rPr lang="zh-TW" altLang="en-US" sz="3600" dirty="0">
                <a:solidFill>
                  <a:srgbClr val="0000FF"/>
                </a:solidFill>
                <a:latin typeface="+mn-lt"/>
                <a:ea typeface="華康儷中黑" panose="020B0509000000000000" pitchFamily="49" charset="-120"/>
                <a:cs typeface="華康黑體-GB5" panose="020B0509000000000000" pitchFamily="49" charset="-120"/>
              </a:rPr>
              <a:t>禮儀</a:t>
            </a:r>
            <a:r>
              <a:rPr kumimoji="1" lang="zh-TW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華康儷中黑" panose="020B0509000000000000" pitchFamily="49" charset="-120"/>
                <a:cs typeface="華康黑體-GB5" panose="020B0509000000000000" pitchFamily="49" charset="-120"/>
              </a:rPr>
              <a:t>歷史</a:t>
            </a:r>
            <a:r>
              <a:rPr kumimoji="1" lang="en-US" altLang="zh-TW" sz="36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華康儷中黑" panose="020B0509000000000000" pitchFamily="49" charset="-120"/>
                <a:cs typeface="華康黑體-GB5" panose="020B0509000000000000" pitchFamily="49" charset="-120"/>
              </a:rPr>
              <a:t>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3600" dirty="0">
                <a:solidFill>
                  <a:srgbClr val="FF0000"/>
                </a:solidFill>
                <a:latin typeface="+mn-lt"/>
                <a:ea typeface="華康儷中黑" panose="020B0509000000000000" pitchFamily="49" charset="-120"/>
                <a:cs typeface="華康黑體-GB5" panose="020B0509000000000000" pitchFamily="49" charset="-120"/>
              </a:rPr>
              <a:t>梵二正為這自我更新</a:t>
            </a:r>
            <a:r>
              <a:rPr lang="en-US" altLang="zh-TW" sz="3600" dirty="0">
                <a:solidFill>
                  <a:srgbClr val="FF0000"/>
                </a:solidFill>
                <a:latin typeface="+mn-lt"/>
                <a:ea typeface="華康儷中黑" panose="020B0509000000000000" pitchFamily="49" charset="-120"/>
                <a:cs typeface="華康黑體-GB5" panose="020B0509000000000000" pitchFamily="49" charset="-120"/>
              </a:rPr>
              <a:t>/</a:t>
            </a:r>
            <a:r>
              <a:rPr lang="zh-TW" altLang="en-US" sz="3600" dirty="0">
                <a:solidFill>
                  <a:srgbClr val="FF0000"/>
                </a:solidFill>
                <a:latin typeface="+mn-lt"/>
                <a:ea typeface="華康儷中黑" panose="020B0509000000000000" pitchFamily="49" charset="-120"/>
                <a:cs typeface="華康黑體-GB5" panose="020B0509000000000000" pitchFamily="49" charset="-120"/>
              </a:rPr>
              <a:t>糾正而努力</a:t>
            </a:r>
            <a:endParaRPr kumimoji="1" lang="zh-TW" altLang="en-US" sz="36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華康儷中黑" panose="020B0509000000000000" pitchFamily="49" charset="-120"/>
              <a:cs typeface="華康黑體-GB5" panose="020B0509000000000000" pitchFamily="49" charset="-120"/>
            </a:endParaRPr>
          </a:p>
        </p:txBody>
      </p:sp>
      <p:sp>
        <p:nvSpPr>
          <p:cNvPr id="73734" name="文字方塊 5">
            <a:extLst>
              <a:ext uri="{FF2B5EF4-FFF2-40B4-BE49-F238E27FC236}">
                <a16:creationId xmlns:a16="http://schemas.microsoft.com/office/drawing/2014/main" id="{A57D3EAA-0ADA-4F7F-A016-7E466F5FC3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3238" y="1395413"/>
            <a:ext cx="6429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華康龍門石碑" panose="03000709000000000000" pitchFamily="65" charset="-120"/>
                <a:ea typeface="華康龍門石碑" panose="03000709000000000000" pitchFamily="65" charset="-120"/>
                <a:cs typeface="+mn-cs"/>
              </a:rPr>
              <a:t>聖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1218CE61-DC89-4CD2-93D5-5DABF5028A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endParaRPr lang="en-US" altLang="zh-TW" sz="1400" kern="1200" dirty="0">
              <a:solidFill>
                <a:srgbClr val="FF0000"/>
              </a:solidFill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ts val="4000"/>
              </a:lnSpc>
              <a:spcBef>
                <a:spcPts val="0"/>
              </a:spcBef>
              <a:spcAft>
                <a:spcPts val="1200"/>
              </a:spcAft>
            </a:pPr>
            <a:r>
              <a:rPr lang="zh-TW" altLang="en-US" sz="3600" kern="1200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ea typeface="華康儷粗宋(P)" panose="02020700000000000000" pitchFamily="18" charset="-120"/>
                <a:cs typeface="Calibri" panose="020F0502020204030204" pitchFamily="34" charset="0"/>
              </a:rPr>
              <a:t>使歷史從錯誤的道路走出來</a:t>
            </a:r>
            <a:r>
              <a:rPr lang="en-US" altLang="zh-TW" sz="3600" kern="1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lang="zh-TW" altLang="en-US" sz="3600" kern="1200" dirty="0">
                <a:solidFill>
                  <a:srgbClr val="FF0000"/>
                </a:solidFill>
                <a:latin typeface="Calibri" panose="020F0502020204030204" pitchFamily="34" charset="0"/>
                <a:ea typeface="華康儷粗宋(P)" panose="02020700000000000000" pitchFamily="18" charset="-120"/>
                <a:cs typeface="Calibri" panose="020F0502020204030204" pitchFamily="34" charset="0"/>
              </a:rPr>
              <a:t>走出歷史的錯路</a:t>
            </a:r>
            <a:endParaRPr lang="en-US" altLang="zh-TW" sz="3600" kern="12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ts val="4000"/>
              </a:lnSpc>
              <a:spcBef>
                <a:spcPts val="0"/>
              </a:spcBef>
              <a:spcAft>
                <a:spcPts val="300"/>
              </a:spcAft>
            </a:pPr>
            <a:r>
              <a:rPr lang="zh-TW" altLang="en-US" sz="3600" dirty="0">
                <a:latin typeface="Calibri" panose="020F0502020204030204" pitchFamily="34" charset="0"/>
                <a:ea typeface="華康儷粗宋(P)" panose="02020700000000000000" pitchFamily="18" charset="-120"/>
                <a:cs typeface="Calibri" panose="020F0502020204030204" pitchFamily="34" charset="0"/>
              </a:rPr>
              <a:t>人類對</a:t>
            </a:r>
            <a:r>
              <a:rPr lang="zh-TW" altLang="en-US" sz="3600" dirty="0">
                <a:solidFill>
                  <a:srgbClr val="FF0000"/>
                </a:solidFill>
                <a:latin typeface="Calibri" panose="020F0502020204030204" pitchFamily="34" charset="0"/>
                <a:ea typeface="華康儷粗宋(P)" panose="02020700000000000000" pitchFamily="18" charset="-120"/>
                <a:cs typeface="Calibri" panose="020F0502020204030204" pitchFamily="34" charset="0"/>
              </a:rPr>
              <a:t>無限完美</a:t>
            </a:r>
            <a:r>
              <a:rPr lang="zh-TW" altLang="en-US" sz="3600" dirty="0">
                <a:latin typeface="Calibri" panose="020F0502020204030204" pitchFamily="34" charset="0"/>
                <a:ea typeface="華康儷粗宋(P)" panose="02020700000000000000" pitchFamily="18" charset="-120"/>
                <a:cs typeface="Calibri" panose="020F0502020204030204" pitchFamily="34" charset="0"/>
              </a:rPr>
              <a:t>天主的召喚都不夠完美</a:t>
            </a:r>
            <a:r>
              <a:rPr lang="en-US" altLang="zh-TW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zh-TW" altLang="en-US" sz="3600" dirty="0">
                <a:latin typeface="Calibri" panose="020F0502020204030204" pitchFamily="34" charset="0"/>
                <a:ea typeface="華康儷粗宋(P)" panose="02020700000000000000" pitchFamily="18" charset="-120"/>
                <a:cs typeface="Calibri" panose="020F0502020204030204" pitchFamily="34" charset="0"/>
              </a:rPr>
              <a:t>不管是大聖大賢</a:t>
            </a:r>
            <a:r>
              <a:rPr lang="en-US" altLang="zh-TW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zh-TW" altLang="en-US" sz="3600" dirty="0">
                <a:latin typeface="Calibri" panose="020F0502020204030204" pitchFamily="34" charset="0"/>
                <a:ea typeface="華康儷粗宋(P)" panose="02020700000000000000" pitchFamily="18" charset="-120"/>
                <a:cs typeface="Calibri" panose="020F0502020204030204" pitchFamily="34" charset="0"/>
              </a:rPr>
              <a:t>大智大慧</a:t>
            </a:r>
            <a:r>
              <a:rPr lang="en-US" altLang="zh-TW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zh-TW" altLang="en-US" sz="3600" dirty="0">
                <a:latin typeface="Calibri" panose="020F0502020204030204" pitchFamily="34" charset="0"/>
                <a:ea typeface="華康儷粗宋(P)" panose="02020700000000000000" pitchFamily="18" charset="-120"/>
                <a:cs typeface="Calibri" panose="020F0502020204030204" pitchFamily="34" charset="0"/>
              </a:rPr>
              <a:t>宗教家</a:t>
            </a:r>
            <a:r>
              <a:rPr lang="en-US" altLang="zh-TW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zh-TW" altLang="en-US" sz="3600" dirty="0">
                <a:latin typeface="Calibri" panose="020F0502020204030204" pitchFamily="34" charset="0"/>
                <a:ea typeface="華康儷粗宋(P)" panose="02020700000000000000" pitchFamily="18" charset="-120"/>
                <a:cs typeface="Calibri" panose="020F0502020204030204" pitchFamily="34" charset="0"/>
              </a:rPr>
              <a:t>神學家</a:t>
            </a:r>
            <a:r>
              <a:rPr lang="en-US" altLang="zh-TW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zh-TW" altLang="en-US" sz="3600" dirty="0">
                <a:latin typeface="Calibri" panose="020F0502020204030204" pitchFamily="34" charset="0"/>
                <a:ea typeface="華康儷粗宋(P)" panose="02020700000000000000" pitchFamily="18" charset="-120"/>
                <a:cs typeface="Calibri" panose="020F0502020204030204" pitchFamily="34" charset="0"/>
              </a:rPr>
              <a:t>靈修家</a:t>
            </a:r>
            <a:r>
              <a:rPr lang="en-US" altLang="zh-TW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 eaLnBrk="1" hangingPunct="1">
              <a:lnSpc>
                <a:spcPts val="4000"/>
              </a:lnSpc>
              <a:spcBef>
                <a:spcPts val="0"/>
              </a:spcBef>
              <a:spcAft>
                <a:spcPts val="300"/>
              </a:spcAft>
            </a:pPr>
            <a:r>
              <a:rPr lang="zh-TW" altLang="en-US" sz="3600" dirty="0">
                <a:latin typeface="Calibri" panose="020F0502020204030204" pitchFamily="34" charset="0"/>
                <a:ea typeface="華康儷粗宋(P)" panose="02020700000000000000" pitchFamily="18" charset="-120"/>
                <a:cs typeface="Calibri" panose="020F0502020204030204" pitchFamily="34" charset="0"/>
              </a:rPr>
              <a:t>總是力有不逮</a:t>
            </a:r>
            <a:r>
              <a:rPr lang="en-US" altLang="zh-TW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zh-TW" altLang="en-US" sz="3600" dirty="0">
                <a:latin typeface="Calibri" panose="020F0502020204030204" pitchFamily="34" charset="0"/>
                <a:ea typeface="華康儷粗宋(P)" panose="02020700000000000000" pitchFamily="18" charset="-120"/>
                <a:cs typeface="Calibri" panose="020F0502020204030204" pitchFamily="34" charset="0"/>
              </a:rPr>
              <a:t>心有餘而力不足</a:t>
            </a:r>
            <a:endParaRPr lang="en-US" altLang="zh-TW"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ts val="4000"/>
              </a:lnSpc>
              <a:spcBef>
                <a:spcPts val="0"/>
              </a:spcBef>
              <a:spcAft>
                <a:spcPts val="300"/>
              </a:spcAft>
            </a:pPr>
            <a:r>
              <a:rPr lang="zh-TW" altLang="en-US" sz="3600" dirty="0">
                <a:latin typeface="Calibri" panose="020F0502020204030204" pitchFamily="34" charset="0"/>
                <a:ea typeface="華康儷粗宋(P)" panose="02020700000000000000" pitchFamily="18" charset="-120"/>
                <a:cs typeface="Calibri" panose="020F0502020204030204" pitchFamily="34" charset="0"/>
              </a:rPr>
              <a:t>亦自知</a:t>
            </a:r>
            <a:r>
              <a:rPr lang="zh-TW" altLang="en-US" sz="3600" dirty="0">
                <a:solidFill>
                  <a:srgbClr val="FF0000"/>
                </a:solidFill>
                <a:latin typeface="Calibri" panose="020F0502020204030204" pitchFamily="34" charset="0"/>
                <a:ea typeface="華康儷粗宋(P)" panose="02020700000000000000" pitchFamily="18" charset="-120"/>
                <a:cs typeface="Calibri" panose="020F0502020204030204" pitchFamily="34" charset="0"/>
              </a:rPr>
              <a:t>做不到「說給人聽</a:t>
            </a:r>
            <a:r>
              <a:rPr lang="en-US" altLang="zh-TW" sz="3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zh-TW" altLang="en-US" sz="3600" dirty="0">
                <a:solidFill>
                  <a:srgbClr val="FF0000"/>
                </a:solidFill>
                <a:latin typeface="Calibri" panose="020F0502020204030204" pitchFamily="34" charset="0"/>
                <a:ea typeface="華康儷粗宋(P)" panose="02020700000000000000" pitchFamily="18" charset="-120"/>
                <a:cs typeface="Calibri" panose="020F0502020204030204" pitchFamily="34" charset="0"/>
              </a:rPr>
              <a:t>同時作給人看」</a:t>
            </a:r>
            <a:endParaRPr lang="en-US" altLang="zh-TW" sz="36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ts val="4000"/>
              </a:lnSpc>
              <a:spcBef>
                <a:spcPts val="0"/>
              </a:spcBef>
              <a:spcAft>
                <a:spcPts val="300"/>
              </a:spcAft>
            </a:pPr>
            <a:r>
              <a:rPr lang="zh-TW" altLang="en-US" sz="3600" dirty="0">
                <a:solidFill>
                  <a:srgbClr val="0000FF"/>
                </a:solidFill>
                <a:latin typeface="Calibri" panose="020F0502020204030204" pitchFamily="34" charset="0"/>
                <a:ea typeface="華康儷粗宋(P)" panose="02020700000000000000" pitchFamily="18" charset="-120"/>
                <a:cs typeface="Calibri" panose="020F0502020204030204" pitchFamily="34" charset="0"/>
              </a:rPr>
              <a:t>也不能如孔子說的「先行其言</a:t>
            </a:r>
            <a:r>
              <a:rPr lang="en-US" altLang="zh-TW" sz="36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zh-TW" altLang="en-US" sz="3600" dirty="0">
                <a:solidFill>
                  <a:srgbClr val="0000FF"/>
                </a:solidFill>
                <a:latin typeface="Calibri" panose="020F0502020204030204" pitchFamily="34" charset="0"/>
                <a:ea typeface="華康儷粗宋(P)" panose="02020700000000000000" pitchFamily="18" charset="-120"/>
                <a:cs typeface="Calibri" panose="020F0502020204030204" pitchFamily="34" charset="0"/>
              </a:rPr>
              <a:t>而後從之」</a:t>
            </a:r>
            <a:endParaRPr lang="en-US" altLang="zh-TW" sz="3600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ts val="4000"/>
              </a:lnSpc>
              <a:spcBef>
                <a:spcPts val="0"/>
              </a:spcBef>
              <a:spcAft>
                <a:spcPts val="300"/>
              </a:spcAft>
            </a:pPr>
            <a:r>
              <a:rPr lang="zh-TW" altLang="en-US" sz="3600" dirty="0">
                <a:latin typeface="Calibri" panose="020F0502020204030204" pitchFamily="34" charset="0"/>
                <a:ea typeface="華康儷粗宋(P)" panose="02020700000000000000" pitchFamily="18" charset="-120"/>
                <a:cs typeface="Calibri" panose="020F0502020204030204" pitchFamily="34" charset="0"/>
              </a:rPr>
              <a:t>才慢慢把天主對更豐盛生命的呼喚</a:t>
            </a:r>
            <a:r>
              <a:rPr lang="en-US" altLang="zh-TW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zh-TW" altLang="en-US" sz="3600" dirty="0">
                <a:latin typeface="Calibri" panose="020F0502020204030204" pitchFamily="34" charset="0"/>
                <a:ea typeface="華康儷粗宋(P)" panose="02020700000000000000" pitchFamily="18" charset="-120"/>
                <a:cs typeface="Calibri" panose="020F0502020204030204" pitchFamily="34" charset="0"/>
              </a:rPr>
              <a:t>變為理論</a:t>
            </a:r>
            <a:endParaRPr lang="en-US" altLang="zh-TW"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ts val="4000"/>
              </a:lnSpc>
              <a:spcBef>
                <a:spcPts val="0"/>
              </a:spcBef>
              <a:spcAft>
                <a:spcPts val="300"/>
              </a:spcAft>
            </a:pPr>
            <a:r>
              <a:rPr lang="zh-TW" altLang="en-US" sz="3600" spc="300" dirty="0">
                <a:solidFill>
                  <a:srgbClr val="0000FF"/>
                </a:solidFill>
                <a:latin typeface="Calibri" panose="020F0502020204030204" pitchFamily="34" charset="0"/>
                <a:ea typeface="華康儷粗宋(P)" panose="02020700000000000000" pitchFamily="18" charset="-120"/>
                <a:cs typeface="Calibri" panose="020F0502020204030204" pitchFamily="34" charset="0"/>
              </a:rPr>
              <a:t>越高深越好</a:t>
            </a:r>
            <a:r>
              <a:rPr lang="en-US" altLang="zh-TW" sz="3600" spc="3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zh-TW" altLang="en-US" sz="3600" spc="300" dirty="0">
                <a:solidFill>
                  <a:srgbClr val="0000FF"/>
                </a:solidFill>
                <a:latin typeface="Calibri" panose="020F0502020204030204" pitchFamily="34" charset="0"/>
                <a:ea typeface="華康儷粗宋(P)" panose="02020700000000000000" pitchFamily="18" charset="-120"/>
                <a:cs typeface="Calibri" panose="020F0502020204030204" pitchFamily="34" charset="0"/>
              </a:rPr>
              <a:t>以迴避生活的挑戰</a:t>
            </a:r>
            <a:endParaRPr lang="en-US" altLang="zh-TW" sz="3600" spc="300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ts val="4000"/>
              </a:lnSpc>
              <a:spcBef>
                <a:spcPts val="0"/>
              </a:spcBef>
              <a:spcAft>
                <a:spcPts val="1200"/>
              </a:spcAft>
            </a:pPr>
            <a:r>
              <a:rPr lang="zh-TW" altLang="en-US" sz="3600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ea typeface="華康儷粗宋(P)" panose="02020700000000000000" pitchFamily="18" charset="-120"/>
                <a:cs typeface="Calibri" panose="020F0502020204030204" pitchFamily="34" charset="0"/>
              </a:rPr>
              <a:t>甚至以</a:t>
            </a:r>
            <a:r>
              <a:rPr lang="zh-TW" altLang="en-US" sz="3600" dirty="0">
                <a:solidFill>
                  <a:srgbClr val="9900CC"/>
                </a:solidFill>
                <a:highlight>
                  <a:srgbClr val="FFFF00"/>
                </a:highlight>
                <a:latin typeface="Calibri" panose="020F0502020204030204" pitchFamily="34" charset="0"/>
                <a:ea typeface="華康儷粗宋(P)" panose="02020700000000000000" pitchFamily="18" charset="-120"/>
                <a:cs typeface="Calibri" panose="020F0502020204030204" pitchFamily="34" charset="0"/>
              </a:rPr>
              <a:t>烏托邦</a:t>
            </a:r>
            <a:r>
              <a:rPr lang="zh-TW" altLang="en-US" sz="3600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ea typeface="華康儷粗宋(P)" panose="02020700000000000000" pitchFamily="18" charset="-120"/>
                <a:cs typeface="Calibri" panose="020F0502020204030204" pitchFamily="34" charset="0"/>
              </a:rPr>
              <a:t>一詞</a:t>
            </a:r>
            <a:r>
              <a:rPr lang="en-US" altLang="zh-TW" sz="3600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zh-TW" altLang="en-US" sz="3600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ea typeface="華康儷粗宋(P)" panose="02020700000000000000" pitchFamily="18" charset="-120"/>
                <a:cs typeface="Calibri" panose="020F0502020204030204" pitchFamily="34" charset="0"/>
              </a:rPr>
              <a:t>不信天國可以臨在人間</a:t>
            </a:r>
            <a:endParaRPr lang="en-US" altLang="zh-TW" sz="3600" dirty="0">
              <a:solidFill>
                <a:srgbClr val="FF0000"/>
              </a:solidFill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ts val="4000"/>
              </a:lnSpc>
              <a:spcBef>
                <a:spcPts val="0"/>
              </a:spcBef>
              <a:spcAft>
                <a:spcPts val="300"/>
              </a:spcAft>
            </a:pPr>
            <a:r>
              <a:rPr lang="zh-TW" altLang="en-US" sz="4000" dirty="0">
                <a:latin typeface="華康儷中黑(P)" panose="020B0500000000000000" pitchFamily="34" charset="-120"/>
                <a:ea typeface="華康儷中黑(P)" panose="020B0500000000000000" pitchFamily="34" charset="-120"/>
                <a:cs typeface="Calibri" panose="020F0502020204030204" pitchFamily="34" charset="0"/>
              </a:rPr>
              <a:t>希臘拉丁西方文化</a:t>
            </a:r>
            <a:r>
              <a:rPr lang="zh-TW" altLang="en-US" sz="4000" dirty="0">
                <a:solidFill>
                  <a:srgbClr val="FF0000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Calibri" panose="020F0502020204030204" pitchFamily="34" charset="0"/>
              </a:rPr>
              <a:t>重理</a:t>
            </a:r>
            <a:r>
              <a:rPr lang="en-US" altLang="zh-TW" sz="4000" dirty="0">
                <a:latin typeface="華康儷中黑(P)" panose="020B0500000000000000" pitchFamily="34" charset="-120"/>
                <a:ea typeface="華康儷中黑(P)" panose="020B0500000000000000" pitchFamily="34" charset="-120"/>
                <a:cs typeface="Calibri" panose="020F0502020204030204" pitchFamily="34" charset="0"/>
              </a:rPr>
              <a:t>,</a:t>
            </a:r>
            <a:r>
              <a:rPr lang="zh-TW" altLang="en-US" sz="4000" dirty="0">
                <a:latin typeface="華康儷中黑(P)" panose="020B0500000000000000" pitchFamily="34" charset="-120"/>
                <a:ea typeface="華康儷中黑(P)" panose="020B0500000000000000" pitchFamily="34" charset="-120"/>
                <a:cs typeface="Calibri" panose="020F0502020204030204" pitchFamily="34" charset="0"/>
              </a:rPr>
              <a:t>中華文化</a:t>
            </a:r>
            <a:r>
              <a:rPr lang="zh-TW" altLang="en-US" sz="4000" dirty="0">
                <a:solidFill>
                  <a:srgbClr val="FF0000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Calibri" panose="020F0502020204030204" pitchFamily="34" charset="0"/>
              </a:rPr>
              <a:t>重情</a:t>
            </a:r>
            <a:endParaRPr lang="en-US" altLang="zh-TW" sz="4000" dirty="0">
              <a:solidFill>
                <a:srgbClr val="FF0000"/>
              </a:solidFill>
              <a:latin typeface="華康儷中黑(P)" panose="020B0500000000000000" pitchFamily="34" charset="-120"/>
              <a:ea typeface="華康儷中黑(P)" panose="020B0500000000000000" pitchFamily="34" charset="-120"/>
              <a:cs typeface="Calibri" panose="020F0502020204030204" pitchFamily="34" charset="0"/>
            </a:endParaRPr>
          </a:p>
          <a:p>
            <a:pPr eaLnBrk="1" hangingPunct="1">
              <a:lnSpc>
                <a:spcPts val="4000"/>
              </a:lnSpc>
              <a:spcBef>
                <a:spcPts val="0"/>
              </a:spcBef>
              <a:spcAft>
                <a:spcPts val="300"/>
              </a:spcAft>
            </a:pPr>
            <a:r>
              <a:rPr lang="zh-TW" altLang="en-US" sz="3800" dirty="0">
                <a:latin typeface="華康儷中黑(P)" panose="020B0500000000000000" pitchFamily="34" charset="-120"/>
                <a:ea typeface="華康儷中黑(P)" panose="020B0500000000000000" pitchFamily="34" charset="-120"/>
                <a:cs typeface="Calibri" panose="020F0502020204030204" pitchFamily="34" charset="0"/>
              </a:rPr>
              <a:t>兩者互動雙翼齊飛</a:t>
            </a:r>
            <a:r>
              <a:rPr lang="en-US" altLang="zh-TW" sz="3800" dirty="0">
                <a:latin typeface="華康儷中黑(P)" panose="020B0500000000000000" pitchFamily="34" charset="-120"/>
                <a:ea typeface="華康儷中黑(P)" panose="020B0500000000000000" pitchFamily="34" charset="-120"/>
                <a:cs typeface="Calibri" panose="020F0502020204030204" pitchFamily="34" charset="0"/>
              </a:rPr>
              <a:t>,</a:t>
            </a:r>
            <a:r>
              <a:rPr lang="zh-TW" altLang="en-US" sz="3800" dirty="0">
                <a:latin typeface="華康儷中黑(P)" panose="020B0500000000000000" pitchFamily="34" charset="-120"/>
                <a:ea typeface="華康儷中黑(P)" panose="020B0500000000000000" pitchFamily="34" charset="-120"/>
                <a:cs typeface="Calibri" panose="020F0502020204030204" pitchFamily="34" charset="0"/>
              </a:rPr>
              <a:t>才能更準確的明白聖經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1A38781-EFA5-4939-998B-A34C15FD5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 algn="ctr">
              <a:buNone/>
            </a:pPr>
            <a:r>
              <a:rPr lang="zh-TW" altLang="en-US" dirty="0">
                <a:solidFill>
                  <a:srgbClr val="FF0000"/>
                </a:solidFill>
                <a:latin typeface="Calibri" panose="020F0502020204030204" pitchFamily="34" charset="0"/>
                <a:ea typeface="華康儷粗宋" panose="02020709000000000000" pitchFamily="49" charset="-120"/>
                <a:cs typeface="Calibri" panose="020F0502020204030204" pitchFamily="34" charset="0"/>
              </a:rPr>
              <a:t>一些最簡單</a:t>
            </a:r>
            <a:r>
              <a:rPr lang="en-US" altLang="zh-TW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zh-TW" altLang="en-US" dirty="0">
                <a:solidFill>
                  <a:srgbClr val="FF0000"/>
                </a:solidFill>
                <a:latin typeface="Calibri" panose="020F0502020204030204" pitchFamily="34" charset="0"/>
                <a:ea typeface="華康儷粗宋" panose="02020709000000000000" pitchFamily="49" charset="-120"/>
                <a:cs typeface="Calibri" panose="020F0502020204030204" pitchFamily="34" charset="0"/>
              </a:rPr>
              <a:t>最清楚</a:t>
            </a:r>
            <a:r>
              <a:rPr lang="en-US" altLang="zh-TW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zh-TW" altLang="en-US" dirty="0">
                <a:solidFill>
                  <a:srgbClr val="FF0000"/>
                </a:solidFill>
                <a:latin typeface="Calibri" panose="020F0502020204030204" pitchFamily="34" charset="0"/>
                <a:ea typeface="華康儷粗宋" panose="02020709000000000000" pitchFamily="49" charset="-120"/>
                <a:cs typeface="Calibri" panose="020F0502020204030204" pitchFamily="34" charset="0"/>
              </a:rPr>
              <a:t>最真實的事實</a:t>
            </a:r>
            <a:endParaRPr lang="en-US" altLang="zh-TW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8000" indent="-457200">
              <a:buNone/>
            </a:pPr>
            <a:r>
              <a:rPr lang="en-US" altLang="zh-TW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</a:t>
            </a:r>
            <a:r>
              <a:rPr lang="zh-TW" altLang="en-US" dirty="0">
                <a:latin typeface="Calibri" panose="020F0502020204030204" pitchFamily="34" charset="0"/>
                <a:ea typeface="華康儷粗宋" panose="02020709000000000000" pitchFamily="49" charset="-120"/>
                <a:cs typeface="Calibri" panose="020F0502020204030204" pitchFamily="34" charset="0"/>
              </a:rPr>
              <a:t>基督宗教存在了兩千年</a:t>
            </a:r>
            <a:r>
              <a:rPr lang="en-US" altLang="zh-TW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zh-TW" altLang="en-US" dirty="0">
                <a:latin typeface="Calibri" panose="020F0502020204030204" pitchFamily="34" charset="0"/>
                <a:ea typeface="華康儷粗宋" panose="02020709000000000000" pitchFamily="49" charset="-120"/>
                <a:cs typeface="Calibri" panose="020F0502020204030204" pitchFamily="34" charset="0"/>
              </a:rPr>
              <a:t>佛教約二千五百年</a:t>
            </a:r>
            <a:r>
              <a:rPr lang="en-US" altLang="zh-TW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zh-TW" altLang="en-US" dirty="0">
                <a:latin typeface="Calibri" panose="020F0502020204030204" pitchFamily="34" charset="0"/>
                <a:ea typeface="華康儷粗宋" panose="02020709000000000000" pitchFamily="49" charset="-120"/>
                <a:cs typeface="Calibri" panose="020F0502020204030204" pitchFamily="34" charset="0"/>
              </a:rPr>
              <a:t>五千年前</a:t>
            </a:r>
            <a:r>
              <a:rPr lang="en-US" altLang="zh-TW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zh-TW" altLang="en-US" dirty="0">
                <a:solidFill>
                  <a:srgbClr val="FF0000"/>
                </a:solidFill>
                <a:latin typeface="Calibri" panose="020F0502020204030204" pitchFamily="34" charset="0"/>
                <a:ea typeface="華康儷粗宋" panose="02020709000000000000" pitchFamily="49" charset="-120"/>
                <a:cs typeface="Calibri" panose="020F0502020204030204" pitchFamily="34" charset="0"/>
              </a:rPr>
              <a:t>什麼系統性的宗教都沒有</a:t>
            </a:r>
            <a:endParaRPr lang="en-US" altLang="zh-TW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8000" indent="-457200">
              <a:buNone/>
            </a:pPr>
            <a:r>
              <a:rPr lang="en-US" altLang="zh-TW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</a:t>
            </a:r>
            <a:r>
              <a:rPr lang="zh-TW" altLang="en-US" dirty="0">
                <a:latin typeface="Calibri" panose="020F0502020204030204" pitchFamily="34" charset="0"/>
                <a:ea typeface="華康儷粗宋" panose="02020709000000000000" pitchFamily="49" charset="-120"/>
                <a:cs typeface="Calibri" panose="020F0502020204030204" pitchFamily="34" charset="0"/>
              </a:rPr>
              <a:t>如果神是無限的</a:t>
            </a:r>
            <a:r>
              <a:rPr lang="en-US" altLang="zh-TW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zh-TW" altLang="en-US" dirty="0">
                <a:latin typeface="Calibri" panose="020F0502020204030204" pitchFamily="34" charset="0"/>
                <a:ea typeface="華康儷粗宋" panose="02020709000000000000" pitchFamily="49" charset="-120"/>
                <a:cs typeface="Calibri" panose="020F0502020204030204" pitchFamily="34" charset="0"/>
              </a:rPr>
              <a:t>祂於萬世之前已存在</a:t>
            </a:r>
            <a:r>
              <a:rPr lang="en-US" altLang="zh-TW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zh-TW" altLang="en-US" dirty="0">
                <a:latin typeface="Calibri" panose="020F0502020204030204" pitchFamily="34" charset="0"/>
                <a:ea typeface="華康儷粗宋" panose="02020709000000000000" pitchFamily="49" charset="-120"/>
                <a:cs typeface="Calibri" panose="020F0502020204030204" pitchFamily="34" charset="0"/>
              </a:rPr>
              <a:t>還要永遠常存</a:t>
            </a:r>
            <a:r>
              <a:rPr lang="en-US" altLang="zh-TW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zh-TW" altLang="en-US" dirty="0">
                <a:latin typeface="Calibri" panose="020F0502020204030204" pitchFamily="34" charset="0"/>
                <a:ea typeface="華康儷粗宋" panose="02020709000000000000" pitchFamily="49" charset="-120"/>
                <a:cs typeface="Calibri" panose="020F0502020204030204" pitchFamily="34" charset="0"/>
              </a:rPr>
              <a:t>遠超人類的歷史和想像</a:t>
            </a:r>
            <a:endParaRPr lang="en-US" altLang="zh-TW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8000" indent="-457200">
              <a:buNone/>
            </a:pPr>
            <a:r>
              <a:rPr lang="en-US" altLang="zh-TW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</a:t>
            </a:r>
            <a:r>
              <a:rPr lang="zh-TW" altLang="en-US" dirty="0">
                <a:latin typeface="華康儷粗宋" panose="02020709000000000000" pitchFamily="49" charset="-120"/>
                <a:ea typeface="華康儷粗宋" panose="02020709000000000000" pitchFamily="49" charset="-120"/>
                <a:cs typeface="Calibri" panose="020F0502020204030204" pitchFamily="34" charset="0"/>
              </a:rPr>
              <a:t>所以</a:t>
            </a:r>
            <a:r>
              <a:rPr lang="zh-TW" altLang="en-US" dirty="0">
                <a:solidFill>
                  <a:srgbClr val="FF0000"/>
                </a:solidFill>
                <a:latin typeface="Calibri" panose="020F0502020204030204" pitchFamily="34" charset="0"/>
                <a:ea typeface="華康儷粗宋" panose="02020709000000000000" pitchFamily="49" charset="-120"/>
                <a:cs typeface="Calibri" panose="020F0502020204030204" pitchFamily="34" charset="0"/>
              </a:rPr>
              <a:t>神不需人的光榮</a:t>
            </a:r>
            <a:r>
              <a:rPr lang="zh-TW" altLang="en-US" dirty="0">
                <a:latin typeface="Calibri" panose="020F0502020204030204" pitchFamily="34" charset="0"/>
                <a:ea typeface="華康儷粗宋" panose="02020709000000000000" pitchFamily="49" charset="-120"/>
                <a:cs typeface="Calibri" panose="020F0502020204030204" pitchFamily="34" charset="0"/>
              </a:rPr>
              <a:t>和事奉</a:t>
            </a:r>
            <a:r>
              <a:rPr lang="en-US" altLang="zh-TW" dirty="0">
                <a:latin typeface="Calibri" panose="020F0502020204030204" pitchFamily="34" charset="0"/>
                <a:ea typeface="華康儷粗宋" panose="02020709000000000000" pitchFamily="49" charset="-120"/>
                <a:cs typeface="Calibri" panose="020F0502020204030204" pitchFamily="34" charset="0"/>
              </a:rPr>
              <a:t>,</a:t>
            </a:r>
            <a:r>
              <a:rPr lang="zh-TW" altLang="en-US" dirty="0">
                <a:latin typeface="Calibri" panose="020F0502020204030204" pitchFamily="34" charset="0"/>
                <a:ea typeface="華康儷粗宋" panose="02020709000000000000" pitchFamily="49" charset="-120"/>
                <a:cs typeface="Calibri" panose="020F0502020204030204" pitchFamily="34" charset="0"/>
              </a:rPr>
              <a:t>祂也不屬於任何宗教</a:t>
            </a:r>
            <a:endParaRPr lang="en-US" altLang="zh-TW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8000" indent="-457200">
              <a:buNone/>
            </a:pPr>
            <a:r>
              <a:rPr lang="en-US" altLang="zh-TW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</a:t>
            </a:r>
            <a:r>
              <a:rPr lang="zh-TW" altLang="en-US" dirty="0">
                <a:latin typeface="Calibri" panose="020F0502020204030204" pitchFamily="34" charset="0"/>
                <a:ea typeface="華康儷粗宋" panose="02020709000000000000" pitchFamily="49" charset="-120"/>
                <a:cs typeface="Calibri" panose="020F0502020204030204" pitchFamily="34" charset="0"/>
              </a:rPr>
              <a:t>無限的神</a:t>
            </a:r>
            <a:r>
              <a:rPr lang="en-US" altLang="zh-TW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zh-TW" altLang="en-US" dirty="0">
                <a:latin typeface="Calibri" panose="020F0502020204030204" pitchFamily="34" charset="0"/>
                <a:ea typeface="華康儷粗宋" panose="02020709000000000000" pitchFamily="49" charset="-120"/>
                <a:cs typeface="Calibri" panose="020F0502020204030204" pitchFamily="34" charset="0"/>
              </a:rPr>
              <a:t>人無法完全明白</a:t>
            </a:r>
            <a:r>
              <a:rPr lang="en-US" altLang="zh-TW" dirty="0">
                <a:latin typeface="Calibri" panose="020F0502020204030204" pitchFamily="34" charset="0"/>
                <a:ea typeface="華康儷粗宋" panose="02020709000000000000" pitchFamily="49" charset="-120"/>
                <a:cs typeface="Calibri" panose="020F0502020204030204" pitchFamily="34" charset="0"/>
              </a:rPr>
              <a:t>; </a:t>
            </a:r>
            <a:r>
              <a:rPr lang="zh-TW" altLang="en-US" dirty="0">
                <a:solidFill>
                  <a:srgbClr val="0000FF"/>
                </a:solidFill>
                <a:latin typeface="Calibri" panose="020F0502020204030204" pitchFamily="34" charset="0"/>
                <a:ea typeface="華康儷粗宋" panose="02020709000000000000" pitchFamily="49" charset="-120"/>
                <a:cs typeface="Calibri" panose="020F0502020204030204" pitchFamily="34" charset="0"/>
              </a:rPr>
              <a:t>道可道</a:t>
            </a:r>
            <a:r>
              <a:rPr lang="en-US" altLang="zh-TW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zh-TW" altLang="en-US" dirty="0">
                <a:solidFill>
                  <a:srgbClr val="0000FF"/>
                </a:solidFill>
                <a:latin typeface="Calibri" panose="020F0502020204030204" pitchFamily="34" charset="0"/>
                <a:ea typeface="華康儷粗宋" panose="02020709000000000000" pitchFamily="49" charset="-120"/>
                <a:cs typeface="Calibri" panose="020F0502020204030204" pitchFamily="34" charset="0"/>
              </a:rPr>
              <a:t>非常道</a:t>
            </a:r>
            <a:endParaRPr lang="en-US" altLang="zh-TW" dirty="0">
              <a:solidFill>
                <a:srgbClr val="0000FF"/>
              </a:solidFill>
              <a:latin typeface="Calibri" panose="020F0502020204030204" pitchFamily="34" charset="0"/>
              <a:ea typeface="華康儷粗宋" panose="02020709000000000000" pitchFamily="49" charset="-120"/>
              <a:cs typeface="Calibri" panose="020F0502020204030204" pitchFamily="34" charset="0"/>
            </a:endParaRPr>
          </a:p>
          <a:p>
            <a:pPr marL="288000" indent="-457200">
              <a:buNone/>
            </a:pPr>
            <a:r>
              <a:rPr lang="en-US" altLang="zh-TW" dirty="0">
                <a:latin typeface="Calibri" panose="020F0502020204030204" pitchFamily="34" charset="0"/>
                <a:ea typeface="華康儷粗宋" panose="02020709000000000000" pitchFamily="49" charset="-120"/>
                <a:cs typeface="Calibri" panose="020F0502020204030204" pitchFamily="34" charset="0"/>
              </a:rPr>
              <a:t>5.</a:t>
            </a:r>
            <a:r>
              <a:rPr lang="zh-TW" altLang="en-US" dirty="0">
                <a:latin typeface="Calibri" panose="020F0502020204030204" pitchFamily="34" charset="0"/>
                <a:ea typeface="華康儷粗宋" panose="02020709000000000000" pitchFamily="49" charset="-120"/>
                <a:cs typeface="Calibri" panose="020F0502020204030204" pitchFamily="34" charset="0"/>
              </a:rPr>
              <a:t>用真神的名義引起分裂和戰爭</a:t>
            </a:r>
            <a:r>
              <a:rPr lang="en-US" altLang="zh-TW" dirty="0">
                <a:latin typeface="Calibri" panose="020F0502020204030204" pitchFamily="34" charset="0"/>
                <a:ea typeface="華康儷粗宋" panose="02020709000000000000" pitchFamily="49" charset="-120"/>
                <a:cs typeface="Calibri" panose="020F0502020204030204" pitchFamily="34" charset="0"/>
              </a:rPr>
              <a:t>,</a:t>
            </a:r>
            <a:r>
              <a:rPr lang="zh-TW" altLang="en-US" dirty="0">
                <a:latin typeface="Calibri" panose="020F0502020204030204" pitchFamily="34" charset="0"/>
                <a:ea typeface="華康儷粗宋" panose="02020709000000000000" pitchFamily="49" charset="-120"/>
                <a:cs typeface="Calibri" panose="020F0502020204030204" pitchFamily="34" charset="0"/>
              </a:rPr>
              <a:t>絕非神的旨意</a:t>
            </a:r>
            <a:r>
              <a:rPr lang="en-US" altLang="zh-TW" dirty="0">
                <a:latin typeface="Calibri" panose="020F0502020204030204" pitchFamily="34" charset="0"/>
                <a:ea typeface="華康儷粗宋" panose="02020709000000000000" pitchFamily="49" charset="-120"/>
                <a:cs typeface="Calibri" panose="020F0502020204030204" pitchFamily="34" charset="0"/>
              </a:rPr>
              <a:t>,</a:t>
            </a:r>
            <a:r>
              <a:rPr lang="zh-TW" altLang="en-US" dirty="0">
                <a:latin typeface="Calibri" panose="020F0502020204030204" pitchFamily="34" charset="0"/>
                <a:ea typeface="華康儷粗宋" panose="02020709000000000000" pitchFamily="49" charset="-120"/>
                <a:cs typeface="Calibri" panose="020F0502020204030204" pitchFamily="34" charset="0"/>
              </a:rPr>
              <a:t>因為</a:t>
            </a:r>
            <a:r>
              <a:rPr lang="zh-TW" altLang="en-US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ea typeface="華康儷粗宋" panose="02020709000000000000" pitchFamily="49" charset="-120"/>
                <a:cs typeface="Calibri" panose="020F0502020204030204" pitchFamily="34" charset="0"/>
              </a:rPr>
              <a:t>神是愛</a:t>
            </a:r>
            <a:r>
              <a:rPr lang="en-US" altLang="zh-TW" dirty="0">
                <a:latin typeface="Calibri" panose="020F0502020204030204" pitchFamily="34" charset="0"/>
                <a:ea typeface="華康儷粗宋" panose="02020709000000000000" pitchFamily="49" charset="-120"/>
                <a:cs typeface="Calibri" panose="020F0502020204030204" pitchFamily="34" charset="0"/>
              </a:rPr>
              <a:t>,</a:t>
            </a:r>
            <a:r>
              <a:rPr lang="zh-TW" altLang="en-US" dirty="0">
                <a:latin typeface="Calibri" panose="020F0502020204030204" pitchFamily="34" charset="0"/>
                <a:ea typeface="華康儷粗宋" panose="02020709000000000000" pitchFamily="49" charset="-120"/>
                <a:cs typeface="Calibri" panose="020F0502020204030204" pitchFamily="34" charset="0"/>
              </a:rPr>
              <a:t>祂如陽光和雨露</a:t>
            </a:r>
            <a:r>
              <a:rPr lang="en-US" altLang="zh-TW" dirty="0">
                <a:latin typeface="Calibri" panose="020F0502020204030204" pitchFamily="34" charset="0"/>
                <a:ea typeface="華康儷粗宋" panose="02020709000000000000" pitchFamily="49" charset="-120"/>
                <a:cs typeface="Calibri" panose="020F0502020204030204" pitchFamily="34" charset="0"/>
              </a:rPr>
              <a:t>,</a:t>
            </a:r>
            <a:r>
              <a:rPr lang="zh-TW" altLang="en-US" dirty="0">
                <a:latin typeface="Calibri" panose="020F0502020204030204" pitchFamily="34" charset="0"/>
                <a:ea typeface="華康儷粗宋" panose="02020709000000000000" pitchFamily="49" charset="-120"/>
                <a:cs typeface="Calibri" panose="020F0502020204030204" pitchFamily="34" charset="0"/>
              </a:rPr>
              <a:t>擁抱包容和養活一切</a:t>
            </a:r>
            <a:endParaRPr lang="en-US" altLang="zh-TW" dirty="0">
              <a:latin typeface="Calibri" panose="020F0502020204030204" pitchFamily="34" charset="0"/>
              <a:ea typeface="華康儷粗宋" panose="02020709000000000000" pitchFamily="49" charset="-120"/>
              <a:cs typeface="Calibri" panose="020F0502020204030204" pitchFamily="34" charset="0"/>
            </a:endParaRPr>
          </a:p>
          <a:p>
            <a:pPr marL="288000" indent="-457200">
              <a:buNone/>
            </a:pPr>
            <a:r>
              <a:rPr lang="en-US" altLang="zh-TW" dirty="0">
                <a:latin typeface="Calibri" panose="020F0502020204030204" pitchFamily="34" charset="0"/>
                <a:ea typeface="華康儷粗宋" panose="02020709000000000000" pitchFamily="49" charset="-120"/>
                <a:cs typeface="Calibri" panose="020F0502020204030204" pitchFamily="34" charset="0"/>
              </a:rPr>
              <a:t>6.</a:t>
            </a:r>
            <a:r>
              <a:rPr lang="zh-TW" altLang="en-US" dirty="0">
                <a:latin typeface="Calibri" panose="020F0502020204030204" pitchFamily="34" charset="0"/>
                <a:ea typeface="華康儷粗宋" panose="02020709000000000000" pitchFamily="49" charset="-120"/>
                <a:cs typeface="Calibri" panose="020F0502020204030204" pitchFamily="34" charset="0"/>
              </a:rPr>
              <a:t>耶穌來到世上</a:t>
            </a:r>
            <a:r>
              <a:rPr lang="en-US" altLang="zh-TW" dirty="0">
                <a:latin typeface="Calibri" panose="020F0502020204030204" pitchFamily="34" charset="0"/>
                <a:ea typeface="華康儷粗宋" panose="02020709000000000000" pitchFamily="49" charset="-120"/>
                <a:cs typeface="Calibri" panose="020F0502020204030204" pitchFamily="34" charset="0"/>
              </a:rPr>
              <a:t>,</a:t>
            </a:r>
            <a:r>
              <a:rPr lang="zh-TW" altLang="en-US" dirty="0">
                <a:latin typeface="Calibri" panose="020F0502020204030204" pitchFamily="34" charset="0"/>
                <a:ea typeface="華康儷粗宋" panose="02020709000000000000" pitchFamily="49" charset="-120"/>
                <a:cs typeface="Calibri" panose="020F0502020204030204" pitchFamily="34" charset="0"/>
              </a:rPr>
              <a:t>是為了建設</a:t>
            </a:r>
            <a:r>
              <a:rPr lang="zh-TW" altLang="en-US" dirty="0">
                <a:solidFill>
                  <a:srgbClr val="FF0000"/>
                </a:solidFill>
                <a:latin typeface="Calibri" panose="020F0502020204030204" pitchFamily="34" charset="0"/>
                <a:ea typeface="華康儷粗宋" panose="02020709000000000000" pitchFamily="49" charset="-120"/>
                <a:cs typeface="Calibri" panose="020F0502020204030204" pitchFamily="34" charset="0"/>
              </a:rPr>
              <a:t>天國</a:t>
            </a:r>
            <a:r>
              <a:rPr lang="en-US" altLang="zh-TW" dirty="0">
                <a:latin typeface="Calibri" panose="020F0502020204030204" pitchFamily="34" charset="0"/>
                <a:ea typeface="華康儷粗宋" panose="02020709000000000000" pitchFamily="49" charset="-120"/>
                <a:cs typeface="Calibri" panose="020F0502020204030204" pitchFamily="34" charset="0"/>
              </a:rPr>
              <a:t>,</a:t>
            </a:r>
            <a:r>
              <a:rPr lang="zh-TW" altLang="en-US" dirty="0">
                <a:latin typeface="Calibri" panose="020F0502020204030204" pitchFamily="34" charset="0"/>
                <a:ea typeface="華康儷粗宋" panose="02020709000000000000" pitchFamily="49" charset="-120"/>
                <a:cs typeface="Calibri" panose="020F0502020204030204" pitchFamily="34" charset="0"/>
              </a:rPr>
              <a:t>讓世界成為</a:t>
            </a:r>
            <a:r>
              <a:rPr lang="zh-TW" altLang="en-US" dirty="0">
                <a:solidFill>
                  <a:srgbClr val="FF0000"/>
                </a:solidFill>
                <a:latin typeface="Calibri" panose="020F0502020204030204" pitchFamily="34" charset="0"/>
                <a:ea typeface="華康儷粗宋" panose="02020709000000000000" pitchFamily="49" charset="-120"/>
                <a:cs typeface="Calibri" panose="020F0502020204030204" pitchFamily="34" charset="0"/>
              </a:rPr>
              <a:t>天家</a:t>
            </a:r>
            <a:r>
              <a:rPr lang="en-US" altLang="zh-TW" dirty="0">
                <a:latin typeface="Calibri" panose="020F0502020204030204" pitchFamily="34" charset="0"/>
                <a:ea typeface="華康儷粗宋" panose="02020709000000000000" pitchFamily="49" charset="-120"/>
                <a:cs typeface="Calibri" panose="020F0502020204030204" pitchFamily="34" charset="0"/>
              </a:rPr>
              <a:t>;</a:t>
            </a:r>
            <a:r>
              <a:rPr lang="zh-TW" altLang="en-US" dirty="0">
                <a:latin typeface="Calibri" panose="020F0502020204030204" pitchFamily="34" charset="0"/>
                <a:ea typeface="華康儷粗宋" panose="02020709000000000000" pitchFamily="49" charset="-120"/>
                <a:cs typeface="Calibri" panose="020F0502020204030204" pitchFamily="34" charset="0"/>
              </a:rPr>
              <a:t>建立教會</a:t>
            </a:r>
            <a:r>
              <a:rPr lang="en-US" altLang="zh-TW" dirty="0">
                <a:latin typeface="Calibri" panose="020F0502020204030204" pitchFamily="34" charset="0"/>
                <a:ea typeface="華康儷粗宋" panose="02020709000000000000" pitchFamily="49" charset="-120"/>
                <a:cs typeface="Calibri" panose="020F0502020204030204" pitchFamily="34" charset="0"/>
              </a:rPr>
              <a:t>,</a:t>
            </a:r>
            <a:r>
              <a:rPr lang="zh-TW" altLang="en-US" dirty="0">
                <a:latin typeface="Calibri" panose="020F0502020204030204" pitchFamily="34" charset="0"/>
                <a:ea typeface="華康儷粗宋" panose="02020709000000000000" pitchFamily="49" charset="-120"/>
                <a:cs typeface="Calibri" panose="020F0502020204030204" pitchFamily="34" charset="0"/>
              </a:rPr>
              <a:t>也</a:t>
            </a:r>
            <a:r>
              <a:rPr lang="zh-TW" altLang="en-US" dirty="0">
                <a:solidFill>
                  <a:srgbClr val="FF0000"/>
                </a:solidFill>
                <a:latin typeface="Calibri" panose="020F0502020204030204" pitchFamily="34" charset="0"/>
                <a:ea typeface="華康儷粗宋" panose="02020709000000000000" pitchFamily="49" charset="-120"/>
                <a:cs typeface="Calibri" panose="020F0502020204030204" pitchFamily="34" charset="0"/>
              </a:rPr>
              <a:t>只是</a:t>
            </a:r>
            <a:r>
              <a:rPr lang="zh-TW" altLang="en-US" dirty="0">
                <a:latin typeface="Calibri" panose="020F0502020204030204" pitchFamily="34" charset="0"/>
                <a:ea typeface="華康儷粗宋" panose="02020709000000000000" pitchFamily="49" charset="-120"/>
                <a:cs typeface="Calibri" panose="020F0502020204030204" pitchFamily="34" charset="0"/>
              </a:rPr>
              <a:t>為了天國和大同</a:t>
            </a:r>
            <a:endParaRPr lang="en-US" altLang="zh-TW" dirty="0">
              <a:latin typeface="Calibri" panose="020F0502020204030204" pitchFamily="34" charset="0"/>
              <a:ea typeface="華康儷粗宋" panose="02020709000000000000" pitchFamily="49" charset="-120"/>
              <a:cs typeface="Calibri" panose="020F0502020204030204" pitchFamily="34" charset="0"/>
            </a:endParaRPr>
          </a:p>
          <a:p>
            <a:pPr marL="288000" indent="-457200">
              <a:buNone/>
            </a:pPr>
            <a:r>
              <a:rPr lang="en-US" altLang="zh-TW" dirty="0">
                <a:latin typeface="Calibri" panose="020F0502020204030204" pitchFamily="34" charset="0"/>
                <a:ea typeface="華康儷粗宋" panose="02020709000000000000" pitchFamily="49" charset="-120"/>
                <a:cs typeface="Calibri" panose="020F0502020204030204" pitchFamily="34" charset="0"/>
              </a:rPr>
              <a:t>7.</a:t>
            </a:r>
            <a:r>
              <a:rPr lang="zh-TW" altLang="en-US" dirty="0">
                <a:latin typeface="Calibri" panose="020F0502020204030204" pitchFamily="34" charset="0"/>
                <a:ea typeface="華康儷粗宋" panose="02020709000000000000" pitchFamily="49" charset="-120"/>
                <a:cs typeface="Calibri" panose="020F0502020204030204" pitchFamily="34" charset="0"/>
              </a:rPr>
              <a:t>乾坤朗朗</a:t>
            </a:r>
            <a:r>
              <a:rPr lang="en-US" altLang="zh-TW" dirty="0">
                <a:latin typeface="Calibri" panose="020F0502020204030204" pitchFamily="34" charset="0"/>
                <a:ea typeface="華康儷粗宋" panose="02020709000000000000" pitchFamily="49" charset="-120"/>
                <a:cs typeface="Calibri" panose="020F0502020204030204" pitchFamily="34" charset="0"/>
              </a:rPr>
              <a:t>,</a:t>
            </a:r>
            <a:r>
              <a:rPr lang="zh-TW" altLang="en-US" dirty="0">
                <a:latin typeface="Calibri" panose="020F0502020204030204" pitchFamily="34" charset="0"/>
                <a:ea typeface="華康儷粗宋" panose="02020709000000000000" pitchFamily="49" charset="-120"/>
                <a:cs typeface="Calibri" panose="020F0502020204030204" pitchFamily="34" charset="0"/>
              </a:rPr>
              <a:t>人人快樂</a:t>
            </a:r>
            <a:r>
              <a:rPr lang="en-US" altLang="zh-TW" dirty="0">
                <a:latin typeface="Calibri" panose="020F0502020204030204" pitchFamily="34" charset="0"/>
                <a:ea typeface="華康儷粗宋" panose="02020709000000000000" pitchFamily="49" charset="-120"/>
                <a:cs typeface="Calibri" panose="020F0502020204030204" pitchFamily="34" charset="0"/>
              </a:rPr>
              <a:t>,</a:t>
            </a:r>
            <a:r>
              <a:rPr lang="zh-TW" altLang="en-US" dirty="0">
                <a:latin typeface="Calibri" panose="020F0502020204030204" pitchFamily="34" charset="0"/>
                <a:ea typeface="華康儷粗宋" panose="02020709000000000000" pitchFamily="49" charset="-120"/>
                <a:cs typeface="Calibri" panose="020F0502020204030204" pitchFamily="34" charset="0"/>
              </a:rPr>
              <a:t>萬物欣欣向榮</a:t>
            </a:r>
            <a:r>
              <a:rPr lang="en-US" altLang="zh-TW" dirty="0">
                <a:latin typeface="Calibri" panose="020F0502020204030204" pitchFamily="34" charset="0"/>
                <a:ea typeface="華康儷粗宋" panose="02020709000000000000" pitchFamily="49" charset="-120"/>
                <a:cs typeface="Calibri" panose="020F0502020204030204" pitchFamily="34" charset="0"/>
              </a:rPr>
              <a:t>,</a:t>
            </a:r>
            <a:r>
              <a:rPr lang="zh-TW" altLang="en-US" dirty="0">
                <a:latin typeface="Calibri" panose="020F0502020204030204" pitchFamily="34" charset="0"/>
                <a:ea typeface="華康儷粗宋" panose="02020709000000000000" pitchFamily="49" charset="-120"/>
                <a:cs typeface="Calibri" panose="020F0502020204030204" pitchFamily="34" charset="0"/>
              </a:rPr>
              <a:t>就是</a:t>
            </a:r>
            <a:r>
              <a:rPr lang="zh-TW" altLang="en-US" dirty="0">
                <a:solidFill>
                  <a:srgbClr val="FF0000"/>
                </a:solidFill>
                <a:latin typeface="Calibri" panose="020F0502020204030204" pitchFamily="34" charset="0"/>
                <a:ea typeface="華康儷粗宋" panose="02020709000000000000" pitchFamily="49" charset="-120"/>
                <a:cs typeface="Calibri" panose="020F0502020204030204" pitchFamily="34" charset="0"/>
              </a:rPr>
              <a:t>神的光榮</a:t>
            </a:r>
          </a:p>
        </p:txBody>
      </p:sp>
    </p:spTree>
    <p:extLst>
      <p:ext uri="{BB962C8B-B14F-4D97-AF65-F5344CB8AC3E}">
        <p14:creationId xmlns:p14="http://schemas.microsoft.com/office/powerpoint/2010/main" val="3904028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1A38781-EFA5-4939-998B-A34C15FD5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288000" indent="-457200">
              <a:buNone/>
            </a:pPr>
            <a:r>
              <a:rPr lang="en-US" altLang="zh-TW" dirty="0">
                <a:ea typeface="華康儷粗宋" panose="02020709000000000000" pitchFamily="49" charset="-120"/>
                <a:cs typeface="Calibri" panose="020F0502020204030204" pitchFamily="34" charset="0"/>
              </a:rPr>
              <a:t>8.</a:t>
            </a:r>
            <a:r>
              <a:rPr lang="zh-TW" altLang="en-US" dirty="0">
                <a:ea typeface="華康儷粗宋" panose="02020709000000000000" pitchFamily="49" charset="-120"/>
                <a:cs typeface="Calibri" panose="020F0502020204030204" pitchFamily="34" charset="0"/>
              </a:rPr>
              <a:t>所以</a:t>
            </a:r>
            <a:r>
              <a:rPr lang="en-US" altLang="zh-TW" dirty="0">
                <a:ea typeface="華康儷粗宋" panose="02020709000000000000" pitchFamily="49" charset="-120"/>
                <a:cs typeface="Calibri" panose="020F0502020204030204" pitchFamily="34" charset="0"/>
              </a:rPr>
              <a:t>,</a:t>
            </a:r>
            <a:r>
              <a:rPr lang="zh-TW" altLang="en-US" dirty="0">
                <a:ea typeface="華康儷粗宋" panose="02020709000000000000" pitchFamily="49" charset="-120"/>
                <a:cs typeface="Calibri" panose="020F0502020204030204" pitchFamily="34" charset="0"/>
              </a:rPr>
              <a:t>一切文化和國家</a:t>
            </a:r>
            <a:r>
              <a:rPr lang="en-US" altLang="zh-TW" dirty="0">
                <a:ea typeface="華康儷粗宋" panose="02020709000000000000" pitchFamily="49" charset="-120"/>
                <a:cs typeface="Calibri" panose="020F0502020204030204" pitchFamily="34" charset="0"/>
              </a:rPr>
              <a:t>,</a:t>
            </a:r>
            <a:r>
              <a:rPr lang="zh-TW" altLang="en-US" dirty="0">
                <a:ea typeface="華康儷粗宋" panose="02020709000000000000" pitchFamily="49" charset="-120"/>
                <a:cs typeface="Calibri" panose="020F0502020204030204" pitchFamily="34" charset="0"/>
              </a:rPr>
              <a:t>或宗教裡的儀式和教義</a:t>
            </a:r>
            <a:r>
              <a:rPr lang="en-US" altLang="zh-TW" dirty="0">
                <a:ea typeface="華康儷粗宋" panose="02020709000000000000" pitchFamily="49" charset="-120"/>
                <a:cs typeface="Calibri" panose="020F0502020204030204" pitchFamily="34" charset="0"/>
              </a:rPr>
              <a:t>,</a:t>
            </a:r>
            <a:r>
              <a:rPr lang="zh-TW" altLang="en-US" dirty="0">
                <a:ea typeface="華康儷粗宋" panose="02020709000000000000" pitchFamily="49" charset="-120"/>
                <a:cs typeface="Calibri" panose="020F0502020204030204" pitchFamily="34" charset="0"/>
              </a:rPr>
              <a:t>都應指向這個天國和大同</a:t>
            </a:r>
            <a:r>
              <a:rPr lang="en-US" altLang="zh-TW" dirty="0">
                <a:ea typeface="華康儷粗宋" panose="02020709000000000000" pitchFamily="49" charset="-120"/>
                <a:cs typeface="Calibri" panose="020F0502020204030204" pitchFamily="34" charset="0"/>
              </a:rPr>
              <a:t>;</a:t>
            </a:r>
            <a:r>
              <a:rPr lang="zh-TW" altLang="en-US" dirty="0">
                <a:ea typeface="華康儷粗宋" panose="02020709000000000000" pitchFamily="49" charset="-120"/>
                <a:cs typeface="Calibri" panose="020F0502020204030204" pitchFamily="34" charset="0"/>
              </a:rPr>
              <a:t>這是天主創造人的目的</a:t>
            </a:r>
            <a:r>
              <a:rPr lang="en-US" altLang="zh-TW" dirty="0">
                <a:ea typeface="華康儷粗宋" panose="02020709000000000000" pitchFamily="49" charset="-120"/>
                <a:cs typeface="Calibri" panose="020F0502020204030204" pitchFamily="34" charset="0"/>
              </a:rPr>
              <a:t>,</a:t>
            </a:r>
            <a:r>
              <a:rPr lang="zh-TW" altLang="en-US" dirty="0">
                <a:ea typeface="華康儷粗宋" panose="02020709000000000000" pitchFamily="49" charset="-120"/>
                <a:cs typeface="Calibri" panose="020F0502020204030204" pitchFamily="34" charset="0"/>
              </a:rPr>
              <a:t>讓人人快樂</a:t>
            </a:r>
            <a:r>
              <a:rPr lang="en-US" altLang="zh-TW" dirty="0">
                <a:ea typeface="華康儷粗宋" panose="02020709000000000000" pitchFamily="49" charset="-120"/>
                <a:cs typeface="Calibri" panose="020F0502020204030204" pitchFamily="34" charset="0"/>
              </a:rPr>
              <a:t>,</a:t>
            </a:r>
            <a:r>
              <a:rPr lang="zh-TW" altLang="en-US" dirty="0">
                <a:ea typeface="華康儷粗宋" panose="02020709000000000000" pitchFamily="49" charset="-120"/>
                <a:cs typeface="Calibri" panose="020F0502020204030204" pitchFamily="34" charset="0"/>
              </a:rPr>
              <a:t>今生和來世都快樂</a:t>
            </a:r>
            <a:r>
              <a:rPr lang="en-US" altLang="zh-TW" dirty="0">
                <a:ea typeface="華康儷粗宋" panose="02020709000000000000" pitchFamily="49" charset="-120"/>
                <a:cs typeface="Calibri" panose="020F0502020204030204" pitchFamily="34" charset="0"/>
              </a:rPr>
              <a:t>;</a:t>
            </a:r>
            <a:r>
              <a:rPr lang="zh-TW" altLang="en-US" dirty="0">
                <a:ea typeface="華康儷粗宋" panose="02020709000000000000" pitchFamily="49" charset="-120"/>
                <a:cs typeface="Calibri" panose="020F0502020204030204" pitchFamily="34" charset="0"/>
              </a:rPr>
              <a:t>子女成材</a:t>
            </a:r>
            <a:r>
              <a:rPr lang="en-US" altLang="zh-TW" dirty="0">
                <a:ea typeface="華康儷粗宋" panose="02020709000000000000" pitchFamily="49" charset="-120"/>
                <a:cs typeface="Calibri" panose="020F0502020204030204" pitchFamily="34" charset="0"/>
              </a:rPr>
              <a:t>,</a:t>
            </a:r>
            <a:r>
              <a:rPr lang="zh-TW" altLang="en-US" dirty="0">
                <a:ea typeface="華康儷粗宋" panose="02020709000000000000" pitchFamily="49" charset="-120"/>
                <a:cs typeface="Calibri" panose="020F0502020204030204" pitchFamily="34" charset="0"/>
              </a:rPr>
              <a:t>是父母的光榮</a:t>
            </a:r>
            <a:r>
              <a:rPr lang="en-US" altLang="zh-TW" dirty="0">
                <a:ea typeface="華康儷粗宋" panose="02020709000000000000" pitchFamily="49" charset="-120"/>
                <a:cs typeface="Calibri" panose="020F0502020204030204" pitchFamily="34" charset="0"/>
              </a:rPr>
              <a:t>,</a:t>
            </a:r>
            <a:r>
              <a:rPr lang="zh-TW" altLang="en-US" dirty="0">
                <a:solidFill>
                  <a:srgbClr val="FF0000"/>
                </a:solidFill>
                <a:ea typeface="華康儷粗宋" panose="02020709000000000000" pitchFamily="49" charset="-120"/>
                <a:cs typeface="Calibri" panose="020F0502020204030204" pitchFamily="34" charset="0"/>
              </a:rPr>
              <a:t>人類成材</a:t>
            </a:r>
            <a:r>
              <a:rPr lang="en-US" altLang="zh-TW" dirty="0">
                <a:solidFill>
                  <a:srgbClr val="FF0000"/>
                </a:solidFill>
                <a:ea typeface="華康儷粗宋" panose="02020709000000000000" pitchFamily="49" charset="-120"/>
                <a:cs typeface="Calibri" panose="020F0502020204030204" pitchFamily="34" charset="0"/>
              </a:rPr>
              <a:t>,</a:t>
            </a:r>
            <a:r>
              <a:rPr lang="zh-TW" altLang="en-US" dirty="0">
                <a:solidFill>
                  <a:srgbClr val="FF0000"/>
                </a:solidFill>
                <a:ea typeface="華康儷粗宋" panose="02020709000000000000" pitchFamily="49" charset="-120"/>
                <a:cs typeface="Calibri" panose="020F0502020204030204" pitchFamily="34" charset="0"/>
              </a:rPr>
              <a:t>才是神的光榮</a:t>
            </a:r>
            <a:endParaRPr lang="en-US" altLang="zh-TW" dirty="0">
              <a:solidFill>
                <a:srgbClr val="FF0000"/>
              </a:solidFill>
              <a:ea typeface="華康儷粗宋" panose="02020709000000000000" pitchFamily="49" charset="-120"/>
              <a:cs typeface="Calibri" panose="020F0502020204030204" pitchFamily="34" charset="0"/>
            </a:endParaRPr>
          </a:p>
          <a:p>
            <a:pPr marL="288000" indent="-457200">
              <a:buNone/>
            </a:pPr>
            <a:r>
              <a:rPr lang="en-US" altLang="zh-TW" dirty="0">
                <a:ea typeface="華康儷粗宋" panose="02020709000000000000" pitchFamily="49" charset="-120"/>
                <a:cs typeface="Calibri" panose="020F0502020204030204" pitchFamily="34" charset="0"/>
              </a:rPr>
              <a:t>9.</a:t>
            </a:r>
            <a:r>
              <a:rPr lang="zh-TW" altLang="en-US" dirty="0">
                <a:ea typeface="華康儷粗宋" panose="02020709000000000000" pitchFamily="49" charset="-120"/>
                <a:cs typeface="Calibri" panose="020F0502020204030204" pitchFamily="34" charset="0"/>
              </a:rPr>
              <a:t>赤柱聖衣院一入門</a:t>
            </a:r>
            <a:r>
              <a:rPr lang="en-US" altLang="zh-TW" dirty="0">
                <a:ea typeface="華康儷粗宋" panose="02020709000000000000" pitchFamily="49" charset="-120"/>
                <a:cs typeface="Calibri" panose="020F0502020204030204" pitchFamily="34" charset="0"/>
              </a:rPr>
              <a:t>,</a:t>
            </a:r>
            <a:r>
              <a:rPr lang="zh-TW" altLang="en-US" dirty="0">
                <a:ea typeface="華康儷粗宋" panose="02020709000000000000" pitchFamily="49" charset="-120"/>
                <a:cs typeface="Calibri" panose="020F0502020204030204" pitchFamily="34" charset="0"/>
              </a:rPr>
              <a:t>映在眼前的一句話</a:t>
            </a:r>
            <a:r>
              <a:rPr lang="en-US" altLang="zh-TW" dirty="0">
                <a:ea typeface="華康儷粗宋" panose="02020709000000000000" pitchFamily="49" charset="-120"/>
                <a:cs typeface="Calibri" panose="020F0502020204030204" pitchFamily="34" charset="0"/>
              </a:rPr>
              <a:t>,</a:t>
            </a:r>
            <a:r>
              <a:rPr lang="zh-TW" altLang="en-US" dirty="0">
                <a:ea typeface="華康儷粗宋" panose="02020709000000000000" pitchFamily="49" charset="-120"/>
                <a:cs typeface="Calibri" panose="020F0502020204030204" pitchFamily="34" charset="0"/>
              </a:rPr>
              <a:t>就是</a:t>
            </a:r>
            <a:br>
              <a:rPr lang="en-US" altLang="zh-TW" dirty="0">
                <a:ea typeface="華康儷粗宋" panose="02020709000000000000" pitchFamily="49" charset="-120"/>
                <a:cs typeface="Calibri" panose="020F0502020204030204" pitchFamily="34" charset="0"/>
              </a:rPr>
            </a:br>
            <a:r>
              <a:rPr lang="zh-TW" altLang="en-US" b="0" i="0" dirty="0">
                <a:solidFill>
                  <a:srgbClr val="0000FF"/>
                </a:solidFill>
                <a:effectLst/>
                <a:ea typeface="華康儷粗宋" panose="02020709000000000000" pitchFamily="49" charset="-120"/>
                <a:cs typeface="Calibri" panose="020F0502020204030204" pitchFamily="34" charset="0"/>
              </a:rPr>
              <a:t>主之仁慈我將永唱</a:t>
            </a:r>
            <a:r>
              <a:rPr lang="en-US" altLang="zh-TW" b="0" i="0" dirty="0">
                <a:solidFill>
                  <a:srgbClr val="0000FF"/>
                </a:solidFill>
                <a:effectLst/>
                <a:ea typeface="華康儷粗宋" panose="02020709000000000000" pitchFamily="49" charset="-120"/>
                <a:cs typeface="Calibri" panose="020F0502020204030204" pitchFamily="34" charset="0"/>
              </a:rPr>
              <a:t>; </a:t>
            </a:r>
            <a:br>
              <a:rPr lang="en-US" altLang="zh-TW" b="0" i="0" dirty="0">
                <a:solidFill>
                  <a:srgbClr val="0000FF"/>
                </a:solidFill>
                <a:effectLst/>
                <a:ea typeface="華康儷粗宋" panose="02020709000000000000" pitchFamily="49" charset="-120"/>
                <a:cs typeface="Calibri" panose="020F0502020204030204" pitchFamily="34" charset="0"/>
              </a:rPr>
            </a:br>
            <a:r>
              <a:rPr lang="en-US" altLang="zh-TW" b="1" i="0" dirty="0">
                <a:solidFill>
                  <a:srgbClr val="0000FF"/>
                </a:solidFill>
                <a:effectLst/>
                <a:ea typeface="華康儷粗宋" panose="02020709000000000000" pitchFamily="49" charset="-120"/>
                <a:cs typeface="Calibri" panose="020F0502020204030204" pitchFamily="34" charset="0"/>
              </a:rPr>
              <a:t>The Mercy of the Lord I will sing forever</a:t>
            </a:r>
          </a:p>
          <a:p>
            <a:pPr marL="288000" indent="-457200">
              <a:buNone/>
            </a:pPr>
            <a:r>
              <a:rPr lang="en-US" altLang="zh-TW" dirty="0">
                <a:ea typeface="華康儷粗宋" panose="02020709000000000000" pitchFamily="49" charset="-120"/>
                <a:cs typeface="Calibri" panose="020F0502020204030204" pitchFamily="34" charset="0"/>
              </a:rPr>
              <a:t>10.</a:t>
            </a:r>
            <a:r>
              <a:rPr lang="zh-TW" altLang="en-US" dirty="0">
                <a:ea typeface="華康儷粗宋" panose="02020709000000000000" pitchFamily="49" charset="-120"/>
                <a:cs typeface="Calibri" panose="020F0502020204030204" pitchFamily="34" charset="0"/>
              </a:rPr>
              <a:t>不是歌聲可以榮主</a:t>
            </a:r>
            <a:r>
              <a:rPr lang="en-US" altLang="zh-TW" dirty="0">
                <a:ea typeface="華康儷粗宋" panose="02020709000000000000" pitchFamily="49" charset="-120"/>
                <a:cs typeface="Calibri" panose="020F0502020204030204" pitchFamily="34" charset="0"/>
              </a:rPr>
              <a:t>;</a:t>
            </a:r>
            <a:r>
              <a:rPr lang="zh-TW" altLang="en-US" dirty="0">
                <a:ea typeface="華康儷粗宋" panose="02020709000000000000" pitchFamily="49" charset="-120"/>
                <a:cs typeface="Calibri" panose="020F0502020204030204" pitchFamily="34" charset="0"/>
              </a:rPr>
              <a:t>是</a:t>
            </a:r>
            <a:r>
              <a:rPr lang="zh-TW" altLang="en-US" dirty="0">
                <a:solidFill>
                  <a:srgbClr val="FF0000"/>
                </a:solidFill>
                <a:ea typeface="華康儷粗宋" panose="02020709000000000000" pitchFamily="49" charset="-120"/>
                <a:cs typeface="Calibri" panose="020F0502020204030204" pitchFamily="34" charset="0"/>
              </a:rPr>
              <a:t>唱歌的修女</a:t>
            </a:r>
            <a:r>
              <a:rPr lang="en-US" altLang="zh-TW" dirty="0">
                <a:ea typeface="華康儷粗宋" panose="02020709000000000000" pitchFamily="49" charset="-120"/>
                <a:cs typeface="Calibri" panose="020F0502020204030204" pitchFamily="34" charset="0"/>
              </a:rPr>
              <a:t>,</a:t>
            </a:r>
            <a:r>
              <a:rPr lang="zh-TW" altLang="en-US" dirty="0">
                <a:ea typeface="華康儷粗宋" panose="02020709000000000000" pitchFamily="49" charset="-120"/>
                <a:cs typeface="Calibri" panose="020F0502020204030204" pitchFamily="34" charset="0"/>
              </a:rPr>
              <a:t>用她們充滿活力的生命去光榮天主</a:t>
            </a:r>
            <a:endParaRPr lang="en-US" altLang="zh-TW" dirty="0">
              <a:ea typeface="華康儷粗宋" panose="02020709000000000000" pitchFamily="49" charset="-120"/>
              <a:cs typeface="Calibri" panose="020F0502020204030204" pitchFamily="34" charset="0"/>
            </a:endParaRPr>
          </a:p>
          <a:p>
            <a:pPr marL="288000" indent="-457200">
              <a:buNone/>
            </a:pPr>
            <a:r>
              <a:rPr lang="en-US" altLang="zh-TW" dirty="0">
                <a:ea typeface="華康儷粗宋" panose="02020709000000000000" pitchFamily="49" charset="-120"/>
                <a:cs typeface="Calibri" panose="020F0502020204030204" pitchFamily="34" charset="0"/>
              </a:rPr>
              <a:t>11.</a:t>
            </a:r>
            <a:r>
              <a:rPr lang="zh-TW" altLang="en-US" dirty="0">
                <a:ea typeface="華康儷粗宋" panose="02020709000000000000" pitchFamily="49" charset="-120"/>
                <a:cs typeface="Calibri" panose="020F0502020204030204" pitchFamily="34" charset="0"/>
              </a:rPr>
              <a:t>人而不仁</a:t>
            </a:r>
            <a:r>
              <a:rPr lang="en-US" altLang="zh-TW" dirty="0">
                <a:ea typeface="華康儷粗宋" panose="02020709000000000000" pitchFamily="49" charset="-120"/>
                <a:cs typeface="Calibri" panose="020F0502020204030204" pitchFamily="34" charset="0"/>
              </a:rPr>
              <a:t>,</a:t>
            </a:r>
            <a:r>
              <a:rPr lang="zh-TW" altLang="en-US" dirty="0">
                <a:ea typeface="華康儷粗宋" panose="02020709000000000000" pitchFamily="49" charset="-120"/>
                <a:cs typeface="Calibri" panose="020F0502020204030204" pitchFamily="34" charset="0"/>
              </a:rPr>
              <a:t>如禮何</a:t>
            </a:r>
            <a:r>
              <a:rPr lang="en-US" altLang="zh-TW" dirty="0">
                <a:ea typeface="華康儷粗宋" panose="02020709000000000000" pitchFamily="49" charset="-120"/>
                <a:cs typeface="Calibri" panose="020F0502020204030204" pitchFamily="34" charset="0"/>
              </a:rPr>
              <a:t>?</a:t>
            </a:r>
            <a:r>
              <a:rPr lang="zh-TW" altLang="en-US" dirty="0">
                <a:solidFill>
                  <a:srgbClr val="FF0000"/>
                </a:solidFill>
                <a:ea typeface="華康儷粗宋" panose="02020709000000000000" pitchFamily="49" charset="-120"/>
                <a:cs typeface="Calibri" panose="020F0502020204030204" pitchFamily="34" charset="0"/>
              </a:rPr>
              <a:t>人而不仁</a:t>
            </a:r>
            <a:r>
              <a:rPr lang="en-US" altLang="zh-TW" dirty="0">
                <a:solidFill>
                  <a:srgbClr val="FF0000"/>
                </a:solidFill>
                <a:ea typeface="華康儷粗宋" panose="02020709000000000000" pitchFamily="49" charset="-120"/>
                <a:cs typeface="Calibri" panose="020F0502020204030204" pitchFamily="34" charset="0"/>
              </a:rPr>
              <a:t>,</a:t>
            </a:r>
            <a:r>
              <a:rPr lang="zh-TW" altLang="en-US" dirty="0">
                <a:solidFill>
                  <a:srgbClr val="FF0000"/>
                </a:solidFill>
                <a:ea typeface="華康儷粗宋" panose="02020709000000000000" pitchFamily="49" charset="-120"/>
                <a:cs typeface="Calibri" panose="020F0502020204030204" pitchFamily="34" charset="0"/>
              </a:rPr>
              <a:t>如樂何</a:t>
            </a:r>
            <a:r>
              <a:rPr lang="en-US" altLang="zh-TW" dirty="0">
                <a:solidFill>
                  <a:srgbClr val="FF0000"/>
                </a:solidFill>
                <a:ea typeface="華康儷粗宋" panose="02020709000000000000" pitchFamily="49" charset="-120"/>
                <a:cs typeface="Calibri" panose="020F0502020204030204" pitchFamily="34" charset="0"/>
              </a:rPr>
              <a:t>?</a:t>
            </a:r>
            <a:r>
              <a:rPr lang="zh-TW" altLang="en-US" dirty="0">
                <a:ea typeface="華康儷粗宋" panose="02020709000000000000" pitchFamily="49" charset="-120"/>
                <a:cs typeface="Calibri" panose="020F0502020204030204" pitchFamily="34" charset="0"/>
              </a:rPr>
              <a:t>猩猩能言</a:t>
            </a:r>
            <a:r>
              <a:rPr lang="en-US" altLang="zh-TW" dirty="0">
                <a:ea typeface="華康儷粗宋" panose="02020709000000000000" pitchFamily="49" charset="-120"/>
                <a:cs typeface="Calibri" panose="020F0502020204030204" pitchFamily="34" charset="0"/>
              </a:rPr>
              <a:t>,</a:t>
            </a:r>
            <a:r>
              <a:rPr lang="zh-TW" altLang="en-US" dirty="0">
                <a:ea typeface="華康儷粗宋" panose="02020709000000000000" pitchFamily="49" charset="-120"/>
                <a:cs typeface="Calibri" panose="020F0502020204030204" pitchFamily="34" charset="0"/>
              </a:rPr>
              <a:t>不離禽獸</a:t>
            </a:r>
            <a:r>
              <a:rPr lang="en-US" altLang="zh-TW" dirty="0">
                <a:ea typeface="華康儷粗宋" panose="02020709000000000000" pitchFamily="49" charset="-120"/>
                <a:cs typeface="Calibri" panose="020F0502020204030204" pitchFamily="34" charset="0"/>
              </a:rPr>
              <a:t>,</a:t>
            </a:r>
            <a:r>
              <a:rPr lang="zh-TW" altLang="en-US" dirty="0">
                <a:ea typeface="華康儷粗宋" panose="02020709000000000000" pitchFamily="49" charset="-120"/>
                <a:cs typeface="Calibri" panose="020F0502020204030204" pitchFamily="34" charset="0"/>
              </a:rPr>
              <a:t>鸚鵡能唱</a:t>
            </a:r>
            <a:r>
              <a:rPr lang="en-US" altLang="zh-TW" dirty="0">
                <a:ea typeface="華康儷粗宋" panose="02020709000000000000" pitchFamily="49" charset="-120"/>
                <a:cs typeface="Calibri" panose="020F0502020204030204" pitchFamily="34" charset="0"/>
              </a:rPr>
              <a:t>,</a:t>
            </a:r>
            <a:r>
              <a:rPr lang="zh-TW" altLang="en-US" dirty="0">
                <a:ea typeface="華康儷粗宋" panose="02020709000000000000" pitchFamily="49" charset="-120"/>
                <a:cs typeface="Calibri" panose="020F0502020204030204" pitchFamily="34" charset="0"/>
              </a:rPr>
              <a:t>不離飛鳥</a:t>
            </a:r>
            <a:r>
              <a:rPr lang="en-US" altLang="zh-TW" dirty="0">
                <a:ea typeface="華康儷粗宋" panose="02020709000000000000" pitchFamily="49" charset="-120"/>
                <a:cs typeface="Calibri" panose="020F0502020204030204" pitchFamily="34" charset="0"/>
              </a:rPr>
              <a:t>.</a:t>
            </a:r>
          </a:p>
          <a:p>
            <a:pPr marL="288000" indent="-457200">
              <a:buNone/>
            </a:pPr>
            <a:r>
              <a:rPr lang="en-US" altLang="zh-TW" dirty="0">
                <a:ea typeface="華康儷粗宋" panose="02020709000000000000" pitchFamily="49" charset="-120"/>
                <a:cs typeface="Calibri" panose="020F0502020204030204" pitchFamily="34" charset="0"/>
              </a:rPr>
              <a:t>12.</a:t>
            </a:r>
            <a:r>
              <a:rPr lang="zh-TW" altLang="en-US" dirty="0">
                <a:ea typeface="華康儷粗宋" panose="02020709000000000000" pitchFamily="49" charset="-120"/>
                <a:cs typeface="Calibri" panose="020F0502020204030204" pitchFamily="34" charset="0"/>
              </a:rPr>
              <a:t>聖人不治已病治未病</a:t>
            </a:r>
            <a:r>
              <a:rPr lang="en-US" altLang="zh-TW" dirty="0">
                <a:ea typeface="華康儷粗宋" panose="02020709000000000000" pitchFamily="49" charset="-120"/>
                <a:cs typeface="Calibri" panose="020F0502020204030204" pitchFamily="34" charset="0"/>
              </a:rPr>
              <a:t>; </a:t>
            </a:r>
            <a:r>
              <a:rPr lang="zh-TW" altLang="en-US" dirty="0">
                <a:solidFill>
                  <a:srgbClr val="FF0000"/>
                </a:solidFill>
                <a:highlight>
                  <a:srgbClr val="FFFF00"/>
                </a:highlight>
                <a:ea typeface="華康儷粗宋" panose="02020709000000000000" pitchFamily="49" charset="-120"/>
                <a:cs typeface="Calibri" panose="020F0502020204030204" pitchFamily="34" charset="0"/>
              </a:rPr>
              <a:t>耶穌醫病先醫人</a:t>
            </a:r>
            <a:r>
              <a:rPr lang="en-US" altLang="zh-TW" sz="2800" dirty="0">
                <a:ea typeface="華康儷粗宋" panose="02020709000000000000" pitchFamily="49" charset="-120"/>
                <a:cs typeface="Calibri" panose="020F0502020204030204" pitchFamily="34" charset="0"/>
              </a:rPr>
              <a:t>(</a:t>
            </a:r>
            <a:r>
              <a:rPr lang="zh-TW" altLang="en-US" sz="2800" dirty="0">
                <a:ea typeface="華康儷粗宋" panose="02020709000000000000" pitchFamily="49" charset="-120"/>
                <a:cs typeface="Calibri" panose="020F0502020204030204" pitchFamily="34" charset="0"/>
              </a:rPr>
              <a:t>先赦罪</a:t>
            </a:r>
            <a:r>
              <a:rPr lang="en-US" altLang="zh-TW" sz="2800" dirty="0">
                <a:ea typeface="華康儷粗宋" panose="02020709000000000000" pitchFamily="49" charset="-120"/>
                <a:cs typeface="Calibri" panose="020F0502020204030204" pitchFamily="34" charset="0"/>
              </a:rPr>
              <a:t>)</a:t>
            </a:r>
            <a:endParaRPr lang="zh-TW" altLang="en-US" sz="2800" dirty="0">
              <a:ea typeface="華康儷粗宋" panose="02020709000000000000" pitchFamily="49" charset="-12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967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8F50DADB-581F-4547-BA6F-7005B1FBF2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1217"/>
            <a:ext cx="9142377" cy="6856783"/>
          </a:xfrm>
          <a:prstGeom prst="rect">
            <a:avLst/>
          </a:prstGeom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F380EE44-0A16-4DE4-989F-F4BD9C3ED1E2}"/>
              </a:ext>
            </a:extLst>
          </p:cNvPr>
          <p:cNvSpPr txBox="1"/>
          <p:nvPr/>
        </p:nvSpPr>
        <p:spPr>
          <a:xfrm>
            <a:off x="1403648" y="2996952"/>
            <a:ext cx="6120680" cy="954107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solidFill>
                  <a:srgbClr val="FF0000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聖人不治已病治未病</a:t>
            </a:r>
            <a:r>
              <a:rPr lang="en-US" altLang="zh-TW" sz="2800" dirty="0">
                <a:solidFill>
                  <a:srgbClr val="FF0000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; </a:t>
            </a:r>
            <a:r>
              <a:rPr lang="zh-TW" altLang="en-US" sz="2800" dirty="0">
                <a:solidFill>
                  <a:srgbClr val="FF0000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耶穌醫病先醫</a:t>
            </a:r>
            <a:r>
              <a:rPr lang="zh-TW" altLang="en-US" sz="2800" dirty="0">
                <a:solidFill>
                  <a:srgbClr val="FF0000"/>
                </a:solidFill>
                <a:highlight>
                  <a:srgbClr val="FFFF00"/>
                </a:highlight>
                <a:latin typeface="華康儷中黑(P)" panose="020B0500000000000000" pitchFamily="34" charset="-120"/>
                <a:ea typeface="華康儷中黑(P)" panose="020B0500000000000000" pitchFamily="34" charset="-120"/>
              </a:rPr>
              <a:t>人</a:t>
            </a:r>
            <a:endParaRPr lang="en-US" altLang="zh-TW" sz="2800" dirty="0">
              <a:solidFill>
                <a:srgbClr val="FF0000"/>
              </a:solidFill>
              <a:highlight>
                <a:srgbClr val="FFFF00"/>
              </a:highlight>
              <a:latin typeface="華康儷中黑(P)" panose="020B0500000000000000" pitchFamily="34" charset="-120"/>
              <a:ea typeface="華康儷中黑(P)" panose="020B0500000000000000" pitchFamily="34" charset="-120"/>
            </a:endParaRPr>
          </a:p>
          <a:p>
            <a:pPr algn="ctr"/>
            <a:r>
              <a:rPr lang="zh-TW" altLang="en-US" sz="2800" dirty="0">
                <a:solidFill>
                  <a:srgbClr val="9900CC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人人都可成聖成賢</a:t>
            </a:r>
            <a:r>
              <a:rPr lang="en-US" altLang="zh-TW" sz="2800" dirty="0">
                <a:solidFill>
                  <a:srgbClr val="9900CC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, </a:t>
            </a:r>
            <a:r>
              <a:rPr lang="zh-TW" altLang="en-US" sz="2800" dirty="0">
                <a:solidFill>
                  <a:srgbClr val="9900CC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用</a:t>
            </a:r>
            <a:r>
              <a:rPr lang="zh-TW" altLang="en-US" sz="2800" dirty="0">
                <a:solidFill>
                  <a:srgbClr val="9900CC"/>
                </a:solidFill>
                <a:highlight>
                  <a:srgbClr val="FFFF00"/>
                </a:highlight>
                <a:latin typeface="華康儷中黑(P)" panose="020B0500000000000000" pitchFamily="34" charset="-120"/>
                <a:ea typeface="華康儷中黑(P)" panose="020B0500000000000000" pitchFamily="34" charset="-120"/>
              </a:rPr>
              <a:t>生命</a:t>
            </a:r>
            <a:r>
              <a:rPr lang="zh-TW" altLang="en-US" sz="2800" dirty="0">
                <a:solidFill>
                  <a:srgbClr val="9900CC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去光榮天主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E27CB9B6-68E8-4D38-979B-EC1BB97D27DC}"/>
              </a:ext>
            </a:extLst>
          </p:cNvPr>
          <p:cNvSpPr txBox="1"/>
          <p:nvPr/>
        </p:nvSpPr>
        <p:spPr>
          <a:xfrm>
            <a:off x="4139952" y="260648"/>
            <a:ext cx="504056" cy="27687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zh-TW" altLang="en-US" sz="2400" dirty="0">
                <a:solidFill>
                  <a:srgbClr val="0000FF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以</a:t>
            </a:r>
            <a:r>
              <a:rPr lang="zh-TW" altLang="en-US" sz="2400" dirty="0">
                <a:solidFill>
                  <a:srgbClr val="0000FF"/>
                </a:solidFill>
                <a:highlight>
                  <a:srgbClr val="FFFF00"/>
                </a:highlight>
                <a:latin typeface="華康儷中黑(P)" panose="020B0500000000000000" pitchFamily="34" charset="-120"/>
                <a:ea typeface="華康儷中黑(P)" panose="020B0500000000000000" pitchFamily="34" charset="-120"/>
              </a:rPr>
              <a:t>道</a:t>
            </a:r>
            <a:r>
              <a:rPr lang="zh-TW" altLang="en-US" sz="2400" dirty="0">
                <a:solidFill>
                  <a:srgbClr val="0000FF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為基以</a:t>
            </a:r>
            <a:r>
              <a:rPr lang="zh-TW" altLang="en-US" sz="2400" dirty="0">
                <a:solidFill>
                  <a:srgbClr val="0000FF"/>
                </a:solidFill>
                <a:highlight>
                  <a:srgbClr val="FFFF00"/>
                </a:highlight>
                <a:latin typeface="華康儷中黑(P)" panose="020B0500000000000000" pitchFamily="34" charset="-120"/>
                <a:ea typeface="華康儷中黑(P)" panose="020B0500000000000000" pitchFamily="34" charset="-120"/>
              </a:rPr>
              <a:t>人</a:t>
            </a:r>
            <a:r>
              <a:rPr lang="zh-TW" altLang="en-US" sz="2400" dirty="0">
                <a:solidFill>
                  <a:srgbClr val="0000FF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為本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06925397-5B35-4092-B71D-1A670DF9B283}"/>
              </a:ext>
            </a:extLst>
          </p:cNvPr>
          <p:cNvSpPr txBox="1"/>
          <p:nvPr/>
        </p:nvSpPr>
        <p:spPr>
          <a:xfrm>
            <a:off x="4139952" y="3933056"/>
            <a:ext cx="504056" cy="27687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zh-TW" altLang="en-US" sz="2400" dirty="0">
                <a:solidFill>
                  <a:srgbClr val="0000FF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主之仁慈</a:t>
            </a:r>
          </a:p>
          <a:p>
            <a:pPr>
              <a:lnSpc>
                <a:spcPts val="2600"/>
              </a:lnSpc>
            </a:pPr>
            <a:r>
              <a:rPr lang="zh-TW" altLang="en-US" sz="2400" dirty="0">
                <a:solidFill>
                  <a:srgbClr val="0000FF"/>
                </a:solidFill>
                <a:highlight>
                  <a:srgbClr val="FFFF00"/>
                </a:highlight>
                <a:latin typeface="華康儷中黑(P)" panose="020B0500000000000000" pitchFamily="34" charset="-120"/>
                <a:ea typeface="華康儷中黑(P)" panose="020B0500000000000000" pitchFamily="34" charset="-120"/>
              </a:rPr>
              <a:t>我</a:t>
            </a:r>
            <a:r>
              <a:rPr lang="zh-TW" altLang="en-US" sz="2400" dirty="0">
                <a:solidFill>
                  <a:srgbClr val="0000FF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將永唱</a:t>
            </a:r>
          </a:p>
        </p:txBody>
      </p:sp>
    </p:spTree>
    <p:extLst>
      <p:ext uri="{BB962C8B-B14F-4D97-AF65-F5344CB8AC3E}">
        <p14:creationId xmlns:p14="http://schemas.microsoft.com/office/powerpoint/2010/main" val="549516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00D0FE9A-55CA-4D64-8958-DCFE3FA571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88640"/>
            <a:ext cx="9144000" cy="6480720"/>
          </a:xfrm>
        </p:spPr>
        <p:txBody>
          <a:bodyPr/>
          <a:lstStyle/>
          <a:p>
            <a:pPr>
              <a:lnSpc>
                <a:spcPts val="4320"/>
              </a:lnSpc>
              <a:spcBef>
                <a:spcPts val="0"/>
              </a:spcBef>
              <a:spcAft>
                <a:spcPts val="600"/>
              </a:spcAft>
            </a:pPr>
            <a:r>
              <a:rPr lang="zh-TW" altLang="en-US" sz="4000" dirty="0">
                <a:ea typeface="華康儷中黑" panose="020B0509000000000000" pitchFamily="49" charset="-120"/>
              </a:rPr>
              <a:t>蘇格拉底說</a:t>
            </a:r>
            <a:r>
              <a:rPr lang="en-US" altLang="zh-TW" sz="4000" dirty="0">
                <a:ea typeface="華康儷中黑" panose="020B0509000000000000" pitchFamily="49" charset="-120"/>
              </a:rPr>
              <a:t>:</a:t>
            </a:r>
            <a:r>
              <a:rPr lang="zh-TW" altLang="en-US" sz="4000" dirty="0">
                <a:ea typeface="華康儷中黑" panose="020B0509000000000000" pitchFamily="49" charset="-120"/>
              </a:rPr>
              <a:t>知識就是道德</a:t>
            </a:r>
            <a:r>
              <a:rPr lang="en-US" altLang="zh-TW" sz="4000" dirty="0">
                <a:ea typeface="華康儷中黑" panose="020B0509000000000000" pitchFamily="49" charset="-120"/>
              </a:rPr>
              <a:t>.</a:t>
            </a:r>
            <a:r>
              <a:rPr lang="zh-TW" altLang="en-US" sz="4000" dirty="0">
                <a:ea typeface="華康儷中黑" panose="020B0509000000000000" pitchFamily="49" charset="-120"/>
              </a:rPr>
              <a:t>意思</a:t>
            </a:r>
            <a:r>
              <a:rPr lang="zh-TW" altLang="en-US" sz="4000" dirty="0">
                <a:solidFill>
                  <a:srgbClr val="FF0000"/>
                </a:solidFill>
                <a:ea typeface="華康儷中黑" panose="020B0509000000000000" pitchFamily="49" charset="-120"/>
              </a:rPr>
              <a:t>不是「知識分子有道德」</a:t>
            </a:r>
            <a:r>
              <a:rPr lang="en-US" altLang="zh-TW" sz="4000" dirty="0">
                <a:ea typeface="華康儷中黑" panose="020B0509000000000000" pitchFamily="49" charset="-120"/>
              </a:rPr>
              <a:t>,</a:t>
            </a:r>
            <a:r>
              <a:rPr lang="zh-TW" altLang="en-US" sz="4000" dirty="0">
                <a:ea typeface="華康儷中黑" panose="020B0509000000000000" pitchFamily="49" charset="-120"/>
              </a:rPr>
              <a:t>而是一個人走的路</a:t>
            </a:r>
            <a:r>
              <a:rPr lang="en-US" altLang="zh-TW" sz="4000" dirty="0">
                <a:ea typeface="華康儷中黑" panose="020B0509000000000000" pitchFamily="49" charset="-120"/>
              </a:rPr>
              <a:t>,</a:t>
            </a:r>
            <a:r>
              <a:rPr lang="zh-TW" altLang="en-US" sz="4000" dirty="0">
                <a:ea typeface="華康儷中黑" panose="020B0509000000000000" pitchFamily="49" charset="-120"/>
              </a:rPr>
              <a:t>由他的目標決定</a:t>
            </a:r>
            <a:r>
              <a:rPr lang="en-US" altLang="zh-TW" sz="4000" dirty="0">
                <a:ea typeface="華康儷中黑" panose="020B0509000000000000" pitchFamily="49" charset="-120"/>
              </a:rPr>
              <a:t>;</a:t>
            </a:r>
            <a:r>
              <a:rPr lang="zh-TW" altLang="en-US" sz="4000" dirty="0">
                <a:ea typeface="華康儷中黑" panose="020B0509000000000000" pitchFamily="49" charset="-120"/>
              </a:rPr>
              <a:t>而他的目標往往</a:t>
            </a:r>
            <a:r>
              <a:rPr lang="zh-TW" altLang="en-US" sz="4000" dirty="0">
                <a:solidFill>
                  <a:srgbClr val="0000FF"/>
                </a:solidFill>
                <a:ea typeface="華康儷中黑" panose="020B0509000000000000" pitchFamily="49" charset="-120"/>
              </a:rPr>
              <a:t>由他對生命的「認知」所決定</a:t>
            </a:r>
            <a:r>
              <a:rPr lang="en-US" altLang="zh-TW" sz="4000" dirty="0">
                <a:ea typeface="華康儷中黑" panose="020B0509000000000000" pitchFamily="49" charset="-120"/>
              </a:rPr>
              <a:t>.</a:t>
            </a:r>
          </a:p>
          <a:p>
            <a:pPr>
              <a:lnSpc>
                <a:spcPts val="4200"/>
              </a:lnSpc>
              <a:spcBef>
                <a:spcPts val="0"/>
              </a:spcBef>
            </a:pPr>
            <a:r>
              <a:rPr lang="en-US" altLang="zh-TW" sz="40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Socrates’ assertion that “knowledge is virtue” does not simply mean that educated people are morally superior. Rather, it suggests that the path a person takes is shaped by their goals—and </a:t>
            </a:r>
            <a:br>
              <a:rPr lang="en-US" altLang="zh-TW" sz="40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zh-TW" sz="4000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those goals are themselves shaped </a:t>
            </a:r>
            <a:br>
              <a:rPr lang="en-US" altLang="zh-TW" sz="4000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zh-TW" sz="4000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by their understanding of life.</a:t>
            </a:r>
            <a:endParaRPr lang="en-US" altLang="zh-TW" sz="4000" dirty="0">
              <a:solidFill>
                <a:srgbClr val="FF0000"/>
              </a:solidFill>
              <a:ea typeface="華康儷中黑" panose="020B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047989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00D0FE9A-55CA-4D64-8958-DCFE3FA571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88640"/>
            <a:ext cx="9144000" cy="6480720"/>
          </a:xfrm>
        </p:spPr>
        <p:txBody>
          <a:bodyPr/>
          <a:lstStyle/>
          <a:p>
            <a:pPr>
              <a:lnSpc>
                <a:spcPts val="6000"/>
              </a:lnSpc>
              <a:spcBef>
                <a:spcPts val="0"/>
              </a:spcBef>
              <a:spcAft>
                <a:spcPts val="1200"/>
              </a:spcAft>
            </a:pPr>
            <a:r>
              <a:rPr lang="zh-TW" altLang="en-US" sz="4800" dirty="0">
                <a:ea typeface="華康儷中黑" panose="020B0509000000000000" pitchFamily="49" charset="-120"/>
              </a:rPr>
              <a:t>例如</a:t>
            </a:r>
            <a:r>
              <a:rPr lang="en-US" altLang="zh-TW" sz="4800" dirty="0">
                <a:ea typeface="華康儷中黑" panose="020B0509000000000000" pitchFamily="49" charset="-120"/>
              </a:rPr>
              <a:t>:</a:t>
            </a:r>
            <a:r>
              <a:rPr lang="zh-TW" altLang="en-US" sz="4800" dirty="0">
                <a:ea typeface="華康儷中黑" panose="020B0509000000000000" pitchFamily="49" charset="-120"/>
              </a:rPr>
              <a:t>如果你認定人生</a:t>
            </a:r>
            <a:br>
              <a:rPr lang="en-US" altLang="zh-TW" sz="4800" dirty="0">
                <a:ea typeface="華康儷中黑" panose="020B0509000000000000" pitchFamily="49" charset="-120"/>
              </a:rPr>
            </a:br>
            <a:r>
              <a:rPr lang="zh-TW" altLang="en-US" sz="4800" dirty="0">
                <a:solidFill>
                  <a:srgbClr val="FF0000"/>
                </a:solidFill>
                <a:ea typeface="華康儷中黑" panose="020B0509000000000000" pitchFamily="49" charset="-120"/>
              </a:rPr>
              <a:t>唯一的目標是上天堂</a:t>
            </a:r>
            <a:r>
              <a:rPr lang="en-US" altLang="zh-TW" sz="4800" dirty="0">
                <a:ea typeface="華康儷中黑" panose="020B0509000000000000" pitchFamily="49" charset="-120"/>
              </a:rPr>
              <a:t>,</a:t>
            </a:r>
            <a:r>
              <a:rPr lang="zh-TW" altLang="en-US" sz="4800" dirty="0">
                <a:ea typeface="華康儷中黑" panose="020B0509000000000000" pitchFamily="49" charset="-120"/>
              </a:rPr>
              <a:t>那麼</a:t>
            </a:r>
            <a:r>
              <a:rPr lang="en-US" altLang="zh-TW" sz="4800" dirty="0">
                <a:ea typeface="華康儷中黑" panose="020B0509000000000000" pitchFamily="49" charset="-120"/>
              </a:rPr>
              <a:t>,</a:t>
            </a:r>
            <a:br>
              <a:rPr lang="en-US" altLang="zh-TW" sz="4800" dirty="0">
                <a:ea typeface="華康儷中黑" panose="020B0509000000000000" pitchFamily="49" charset="-120"/>
              </a:rPr>
            </a:br>
            <a:r>
              <a:rPr lang="zh-TW" altLang="en-US" sz="4800" dirty="0">
                <a:ea typeface="華康儷中黑" panose="020B0509000000000000" pitchFamily="49" charset="-120"/>
              </a:rPr>
              <a:t>一切和天堂無關的</a:t>
            </a:r>
            <a:r>
              <a:rPr lang="en-US" altLang="zh-TW" sz="4800" dirty="0">
                <a:ea typeface="華康儷中黑" panose="020B0509000000000000" pitchFamily="49" charset="-120"/>
              </a:rPr>
              <a:t>,</a:t>
            </a:r>
            <a:r>
              <a:rPr lang="zh-TW" altLang="en-US" sz="4800" dirty="0">
                <a:ea typeface="華康儷中黑" panose="020B0509000000000000" pitchFamily="49" charset="-120"/>
              </a:rPr>
              <a:t>你都不會關注</a:t>
            </a:r>
            <a:r>
              <a:rPr lang="en-US" altLang="zh-TW" sz="4800" dirty="0">
                <a:ea typeface="華康儷中黑" panose="020B0509000000000000" pitchFamily="49" charset="-120"/>
              </a:rPr>
              <a:t>.</a:t>
            </a:r>
            <a:r>
              <a:rPr lang="zh-TW" altLang="en-US" sz="4800" dirty="0">
                <a:ea typeface="華康儷中黑" panose="020B0509000000000000" pitchFamily="49" charset="-120"/>
              </a:rPr>
              <a:t> </a:t>
            </a:r>
            <a:endParaRPr lang="en-US" altLang="zh-TW" sz="4800" dirty="0">
              <a:ea typeface="華康儷中黑" panose="020B0509000000000000" pitchFamily="49" charset="-120"/>
            </a:endParaRPr>
          </a:p>
          <a:p>
            <a:pPr>
              <a:lnSpc>
                <a:spcPts val="6000"/>
              </a:lnSpc>
              <a:spcBef>
                <a:spcPts val="0"/>
              </a:spcBef>
            </a:pPr>
            <a:r>
              <a:rPr lang="en-US" altLang="zh-TW" sz="4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instance, if you believe that the sole purpose of life is to “</a:t>
            </a:r>
            <a:r>
              <a:rPr lang="en-US" altLang="zh-TW" sz="4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 to heaven</a:t>
            </a:r>
            <a:r>
              <a:rPr lang="en-US" altLang="zh-TW" sz="4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,” you will likely disregard anything that seems </a:t>
            </a:r>
            <a:br>
              <a:rPr lang="en-US" altLang="zh-TW" sz="4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zh-TW" sz="4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unrelated to that aim.</a:t>
            </a:r>
            <a:endParaRPr lang="en-US" altLang="zh-TW" sz="4800" dirty="0">
              <a:ea typeface="華康儷中黑" panose="020B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992342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00D0FE9A-55CA-4D64-8958-DCFE3FA571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88640"/>
            <a:ext cx="9144000" cy="6669360"/>
          </a:xfrm>
        </p:spPr>
        <p:txBody>
          <a:bodyPr/>
          <a:lstStyle/>
          <a:p>
            <a:pPr>
              <a:lnSpc>
                <a:spcPts val="5000"/>
              </a:lnSpc>
              <a:spcBef>
                <a:spcPts val="0"/>
              </a:spcBef>
              <a:spcAft>
                <a:spcPts val="1200"/>
              </a:spcAft>
            </a:pPr>
            <a:r>
              <a:rPr lang="zh-TW" altLang="en-US" sz="4300" dirty="0">
                <a:ea typeface="華康儷中黑" panose="020B0509000000000000" pitchFamily="49" charset="-120"/>
              </a:rPr>
              <a:t>但如果你像</a:t>
            </a:r>
            <a:r>
              <a:rPr lang="zh-TW" altLang="en-US" sz="4300" dirty="0">
                <a:solidFill>
                  <a:srgbClr val="FF0000"/>
                </a:solidFill>
                <a:ea typeface="華康儷中黑" panose="020B0509000000000000" pitchFamily="49" charset="-120"/>
              </a:rPr>
              <a:t>鄭板橋</a:t>
            </a:r>
            <a:r>
              <a:rPr lang="en-US" altLang="zh-TW" sz="4300" dirty="0">
                <a:ea typeface="華康儷中黑" panose="020B0509000000000000" pitchFamily="49" charset="-120"/>
              </a:rPr>
              <a:t>,</a:t>
            </a:r>
            <a:r>
              <a:rPr lang="zh-TW" altLang="en-US" sz="4300" dirty="0">
                <a:ea typeface="華康儷中黑" panose="020B0509000000000000" pitchFamily="49" charset="-120"/>
              </a:rPr>
              <a:t>相信做好事和做好人</a:t>
            </a:r>
            <a:r>
              <a:rPr lang="en-US" altLang="zh-TW" sz="4300" dirty="0">
                <a:ea typeface="華康儷中黑" panose="020B0509000000000000" pitchFamily="49" charset="-120"/>
              </a:rPr>
              <a:t>,</a:t>
            </a:r>
            <a:r>
              <a:rPr lang="zh-TW" altLang="en-US" sz="4300" dirty="0">
                <a:ea typeface="華康儷中黑" panose="020B0509000000000000" pitchFamily="49" charset="-120"/>
              </a:rPr>
              <a:t>本身是有價值的</a:t>
            </a:r>
            <a:r>
              <a:rPr lang="en-US" altLang="zh-TW" sz="4300" dirty="0">
                <a:ea typeface="華康儷中黑" panose="020B0509000000000000" pitchFamily="49" charset="-120"/>
              </a:rPr>
              <a:t>,</a:t>
            </a:r>
            <a:r>
              <a:rPr lang="zh-TW" altLang="en-US" sz="4300" dirty="0">
                <a:solidFill>
                  <a:srgbClr val="FF0000"/>
                </a:solidFill>
                <a:highlight>
                  <a:srgbClr val="FFFF00"/>
                </a:highlight>
                <a:ea typeface="華康儷中黑" panose="020B0509000000000000" pitchFamily="49" charset="-120"/>
              </a:rPr>
              <a:t>非圖後來福報也</a:t>
            </a:r>
            <a:r>
              <a:rPr lang="en-US" altLang="zh-TW" sz="4300" dirty="0">
                <a:ea typeface="華康儷中黑" panose="020B0509000000000000" pitchFamily="49" charset="-120"/>
              </a:rPr>
              <a:t>,</a:t>
            </a:r>
            <a:r>
              <a:rPr lang="zh-TW" altLang="en-US" sz="4300" dirty="0">
                <a:ea typeface="華康儷中黑" panose="020B0509000000000000" pitchFamily="49" charset="-120"/>
              </a:rPr>
              <a:t>你會努力做好事</a:t>
            </a:r>
            <a:r>
              <a:rPr lang="en-US" altLang="zh-TW" sz="4300" dirty="0">
                <a:ea typeface="華康儷中黑" panose="020B0509000000000000" pitchFamily="49" charset="-120"/>
              </a:rPr>
              <a:t>,</a:t>
            </a:r>
            <a:br>
              <a:rPr lang="en-US" altLang="zh-TW" sz="4300" dirty="0">
                <a:ea typeface="華康儷中黑" panose="020B0509000000000000" pitchFamily="49" charset="-120"/>
              </a:rPr>
            </a:br>
            <a:r>
              <a:rPr lang="zh-TW" altLang="en-US" sz="4300" dirty="0">
                <a:ea typeface="華康儷中黑" panose="020B0509000000000000" pitchFamily="49" charset="-120"/>
              </a:rPr>
              <a:t>並</a:t>
            </a:r>
            <a:r>
              <a:rPr lang="zh-TW" altLang="en-US" sz="4300" dirty="0">
                <a:solidFill>
                  <a:srgbClr val="FF0000"/>
                </a:solidFill>
                <a:ea typeface="華康儷中黑" panose="020B0509000000000000" pitchFamily="49" charset="-120"/>
              </a:rPr>
              <a:t>享受做好人本身的快樂</a:t>
            </a:r>
            <a:r>
              <a:rPr lang="en-US" altLang="zh-TW" sz="4300" dirty="0">
                <a:ea typeface="華康儷中黑" panose="020B0509000000000000" pitchFamily="49" charset="-120"/>
              </a:rPr>
              <a:t>.</a:t>
            </a:r>
          </a:p>
          <a:p>
            <a:pPr>
              <a:lnSpc>
                <a:spcPts val="4000"/>
              </a:lnSpc>
              <a:spcBef>
                <a:spcPts val="0"/>
              </a:spcBef>
            </a:pPr>
            <a:r>
              <a:rPr lang="en-US" altLang="zh-TW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But if you share the view of Zheng Banqiao—that doing good deeds and being a good person are valuable in themselves, “</a:t>
            </a:r>
            <a:r>
              <a:rPr lang="en-US" altLang="zh-TW" sz="4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not merely to secure future blessings</a:t>
            </a:r>
            <a:r>
              <a:rPr lang="en-US" altLang="zh-TW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”—then you will strive to do good and find joy </a:t>
            </a:r>
            <a:br>
              <a:rPr lang="en-US" altLang="zh-TW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zh-TW" sz="4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the very act of being kind.</a:t>
            </a:r>
            <a:endParaRPr lang="en-US" altLang="zh-TW" sz="4400" dirty="0">
              <a:solidFill>
                <a:srgbClr val="FF0000"/>
              </a:solidFill>
              <a:ea typeface="華康儷中黑" panose="020B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93066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E2F705B8-C08C-455A-89BF-549686D240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16632"/>
            <a:ext cx="9144000" cy="6624736"/>
          </a:xfrm>
        </p:spPr>
        <p:txBody>
          <a:bodyPr/>
          <a:lstStyle/>
          <a:p>
            <a:pPr algn="l">
              <a:spcBef>
                <a:spcPts val="0"/>
              </a:spcBef>
            </a:pPr>
            <a:r>
              <a:rPr lang="zh-TW" altLang="en-US" sz="3600" dirty="0">
                <a:solidFill>
                  <a:schemeClr val="bg1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恭讀戶籍紀　</a:t>
            </a:r>
            <a:r>
              <a:rPr lang="en-US" altLang="zh-TW" sz="3600" dirty="0">
                <a:solidFill>
                  <a:schemeClr val="bg1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21:4-9</a:t>
            </a:r>
          </a:p>
          <a:p>
            <a:pPr algn="just">
              <a:spcBef>
                <a:spcPts val="600"/>
              </a:spcBef>
            </a:pPr>
            <a:r>
              <a:rPr lang="zh-TW" altLang="en-US" sz="4000" spc="300" dirty="0">
                <a:solidFill>
                  <a:schemeClr val="bg1"/>
                </a:solidFill>
                <a:latin typeface="Calibri" panose="020F0502020204030204" pitchFamily="34" charset="0"/>
                <a:ea typeface="華康儷中黑(P)" panose="020B0500000000000000" pitchFamily="34" charset="-120"/>
                <a:cs typeface="Calibri" panose="020F0502020204030204" pitchFamily="34" charset="0"/>
              </a:rPr>
              <a:t>那時候，以色列子民在曠野，很不耐煩</a:t>
            </a:r>
            <a:r>
              <a:rPr lang="zh-TW" altLang="en-US" sz="4000" dirty="0">
                <a:solidFill>
                  <a:schemeClr val="bg1"/>
                </a:solidFill>
                <a:latin typeface="Calibri" panose="020F0502020204030204" pitchFamily="34" charset="0"/>
                <a:ea typeface="華康儷中黑(P)" panose="020B0500000000000000" pitchFamily="34" charset="-120"/>
                <a:cs typeface="Calibri" panose="020F0502020204030204" pitchFamily="34" charset="0"/>
              </a:rPr>
              <a:t>。他們抱怨天主和梅瑟，說：「</a:t>
            </a:r>
            <a:r>
              <a:rPr lang="zh-TW" altLang="en-US" sz="4000" dirty="0">
                <a:solidFill>
                  <a:srgbClr val="FFFF00"/>
                </a:solidFill>
                <a:latin typeface="Calibri" panose="020F0502020204030204" pitchFamily="34" charset="0"/>
                <a:ea typeface="華康儷中黑(P)" panose="020B0500000000000000" pitchFamily="34" charset="-120"/>
                <a:cs typeface="Calibri" panose="020F0502020204030204" pitchFamily="34" charset="0"/>
              </a:rPr>
              <a:t>你們為什麼領我們由埃及上來，死在曠野？這裡沒有糧食，又沒有水，我們對這些輕淡的食物，已感厭惡。</a:t>
            </a:r>
            <a:r>
              <a:rPr lang="zh-TW" altLang="en-US" sz="4000" dirty="0">
                <a:solidFill>
                  <a:schemeClr val="bg1"/>
                </a:solidFill>
                <a:latin typeface="Calibri" panose="020F0502020204030204" pitchFamily="34" charset="0"/>
                <a:ea typeface="華康儷中黑(P)" panose="020B0500000000000000" pitchFamily="34" charset="-120"/>
                <a:cs typeface="Calibri" panose="020F0502020204030204" pitchFamily="34" charset="0"/>
              </a:rPr>
              <a:t>」</a:t>
            </a:r>
          </a:p>
          <a:p>
            <a:pPr algn="just">
              <a:spcBef>
                <a:spcPts val="600"/>
              </a:spcBef>
            </a:pPr>
            <a:r>
              <a:rPr lang="zh-TW" altLang="en-US" sz="4000" dirty="0">
                <a:solidFill>
                  <a:schemeClr val="bg1"/>
                </a:solidFill>
                <a:latin typeface="Calibri" panose="020F0502020204030204" pitchFamily="34" charset="0"/>
                <a:ea typeface="華康儷中黑(P)" panose="020B0500000000000000" pitchFamily="34" charset="-120"/>
                <a:cs typeface="Calibri" panose="020F0502020204030204" pitchFamily="34" charset="0"/>
              </a:rPr>
              <a:t>上主就打發火蛇，到人民當中，咬死了</a:t>
            </a:r>
            <a:r>
              <a:rPr lang="zh-TW" altLang="en-US" sz="4000" spc="300" dirty="0">
                <a:solidFill>
                  <a:schemeClr val="bg1"/>
                </a:solidFill>
                <a:latin typeface="Calibri" panose="020F0502020204030204" pitchFamily="34" charset="0"/>
                <a:ea typeface="華康儷中黑(P)" panose="020B0500000000000000" pitchFamily="34" charset="-120"/>
                <a:cs typeface="Calibri" panose="020F0502020204030204" pitchFamily="34" charset="0"/>
              </a:rPr>
              <a:t>許多以色列人。人民於是來到梅瑟面前</a:t>
            </a:r>
            <a:r>
              <a:rPr lang="zh-TW" altLang="en-US" sz="4000" dirty="0">
                <a:solidFill>
                  <a:schemeClr val="bg1"/>
                </a:solidFill>
                <a:latin typeface="Calibri" panose="020F0502020204030204" pitchFamily="34" charset="0"/>
                <a:ea typeface="華康儷中黑(P)" panose="020B0500000000000000" pitchFamily="34" charset="-120"/>
                <a:cs typeface="Calibri" panose="020F0502020204030204" pitchFamily="34" charset="0"/>
              </a:rPr>
              <a:t>，說：「我們犯了罪，抱怨了上主和</a:t>
            </a:r>
            <a:r>
              <a:rPr lang="zh-TW" altLang="en-US" sz="4000" spc="-150" dirty="0">
                <a:solidFill>
                  <a:schemeClr val="bg1"/>
                </a:solidFill>
                <a:latin typeface="Calibri" panose="020F0502020204030204" pitchFamily="34" charset="0"/>
                <a:ea typeface="華康儷中黑(P)" panose="020B0500000000000000" pitchFamily="34" charset="-120"/>
                <a:cs typeface="Calibri" panose="020F0502020204030204" pitchFamily="34" charset="0"/>
              </a:rPr>
              <a:t>你；請你轉求上主，給我們趕走這些蛇。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71345D75-6466-4F6D-BF1E-204800173B90}"/>
              </a:ext>
            </a:extLst>
          </p:cNvPr>
          <p:cNvSpPr txBox="1"/>
          <p:nvPr/>
        </p:nvSpPr>
        <p:spPr>
          <a:xfrm>
            <a:off x="7956376" y="6413266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b="1" dirty="0">
                <a:solidFill>
                  <a:schemeClr val="bg1"/>
                </a:solidFill>
              </a:rPr>
              <a:t>1/2</a:t>
            </a:r>
            <a:endParaRPr lang="zh-TW" alt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7551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00D0FE9A-55CA-4D64-8958-DCFE3FA571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88640"/>
            <a:ext cx="9144000" cy="6480720"/>
          </a:xfrm>
        </p:spPr>
        <p:txBody>
          <a:bodyPr/>
          <a:lstStyle/>
          <a:p>
            <a:pPr>
              <a:lnSpc>
                <a:spcPts val="5000"/>
              </a:lnSpc>
              <a:spcBef>
                <a:spcPts val="0"/>
              </a:spcBef>
              <a:spcAft>
                <a:spcPts val="600"/>
              </a:spcAft>
            </a:pPr>
            <a:r>
              <a:rPr lang="zh-TW" altLang="en-US" sz="4000" dirty="0">
                <a:ea typeface="華康儷中黑" panose="020B0509000000000000" pitchFamily="49" charset="-120"/>
              </a:rPr>
              <a:t>如果你相信耶穌所說</a:t>
            </a:r>
            <a:r>
              <a:rPr lang="en-US" altLang="zh-TW" sz="4000" dirty="0">
                <a:ea typeface="華康儷中黑" panose="020B0509000000000000" pitchFamily="49" charset="-120"/>
              </a:rPr>
              <a:t>:</a:t>
            </a:r>
            <a:r>
              <a:rPr lang="zh-TW" altLang="en-US" sz="4000" dirty="0">
                <a:ea typeface="華康儷中黑" panose="020B0509000000000000" pitchFamily="49" charset="-120"/>
              </a:rPr>
              <a:t>「</a:t>
            </a:r>
            <a:r>
              <a:rPr lang="zh-TW" altLang="en-US" sz="4000" dirty="0">
                <a:solidFill>
                  <a:srgbClr val="FF0000"/>
                </a:solidFill>
                <a:ea typeface="華康儷中黑" panose="020B0509000000000000" pitchFamily="49" charset="-120"/>
              </a:rPr>
              <a:t>你對我最小兄弟所做的</a:t>
            </a:r>
            <a:r>
              <a:rPr lang="en-US" altLang="zh-TW" sz="4000" dirty="0">
                <a:solidFill>
                  <a:srgbClr val="FF0000"/>
                </a:solidFill>
                <a:ea typeface="華康儷中黑" panose="020B0509000000000000" pitchFamily="49" charset="-120"/>
              </a:rPr>
              <a:t>,</a:t>
            </a:r>
            <a:r>
              <a:rPr lang="zh-TW" altLang="en-US" sz="4000" dirty="0">
                <a:solidFill>
                  <a:srgbClr val="FF0000"/>
                </a:solidFill>
                <a:ea typeface="華康儷中黑" panose="020B0509000000000000" pitchFamily="49" charset="-120"/>
              </a:rPr>
              <a:t>就是對我做的</a:t>
            </a:r>
            <a:r>
              <a:rPr lang="zh-TW" altLang="en-US" sz="4000" dirty="0">
                <a:ea typeface="華康儷中黑" panose="020B0509000000000000" pitchFamily="49" charset="-120"/>
              </a:rPr>
              <a:t>」</a:t>
            </a:r>
            <a:r>
              <a:rPr lang="en-US" altLang="zh-TW" sz="4000" dirty="0">
                <a:ea typeface="華康儷中黑" panose="020B0509000000000000" pitchFamily="49" charset="-120"/>
              </a:rPr>
              <a:t>,</a:t>
            </a:r>
            <a:r>
              <a:rPr lang="zh-TW" altLang="en-US" sz="4000" dirty="0">
                <a:ea typeface="華康儷中黑" panose="020B0509000000000000" pitchFamily="49" charset="-120"/>
              </a:rPr>
              <a:t>你會像聖德蘭一樣</a:t>
            </a:r>
            <a:r>
              <a:rPr lang="en-US" altLang="zh-TW" sz="4000" dirty="0">
                <a:ea typeface="華康儷中黑" panose="020B0509000000000000" pitchFamily="49" charset="-120"/>
              </a:rPr>
              <a:t>,</a:t>
            </a:r>
            <a:r>
              <a:rPr lang="zh-TW" altLang="en-US" sz="4000" dirty="0">
                <a:ea typeface="華康儷中黑" panose="020B0509000000000000" pitchFamily="49" charset="-120"/>
              </a:rPr>
              <a:t>快樂地抱著一個路邊檢回來的垂死病人</a:t>
            </a:r>
            <a:r>
              <a:rPr lang="en-US" altLang="zh-TW" sz="4000" dirty="0">
                <a:ea typeface="華康儷中黑" panose="020B0509000000000000" pitchFamily="49" charset="-120"/>
              </a:rPr>
              <a:t>,</a:t>
            </a:r>
            <a:r>
              <a:rPr lang="zh-TW" altLang="en-US" sz="4000" dirty="0">
                <a:solidFill>
                  <a:srgbClr val="FF0000"/>
                </a:solidFill>
                <a:ea typeface="華康儷中黑" panose="020B0509000000000000" pitchFamily="49" charset="-120"/>
              </a:rPr>
              <a:t>讓他在你的懷中安詳去世</a:t>
            </a:r>
            <a:r>
              <a:rPr lang="en-US" altLang="zh-TW" sz="4000" dirty="0">
                <a:ea typeface="華康儷中黑" panose="020B0509000000000000" pitchFamily="49" charset="-120"/>
              </a:rPr>
              <a:t>.</a:t>
            </a:r>
          </a:p>
          <a:p>
            <a:pPr>
              <a:lnSpc>
                <a:spcPts val="4200"/>
              </a:lnSpc>
              <a:spcBef>
                <a:spcPts val="0"/>
              </a:spcBef>
            </a:pPr>
            <a:r>
              <a:rPr lang="en-US" altLang="zh-TW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 you take to heart Jesus’ words: “Whatever you do for one of the least of these brothers and sisters of mine, </a:t>
            </a:r>
            <a:r>
              <a:rPr lang="en-US" altLang="zh-TW" sz="4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 do it for me</a:t>
            </a:r>
            <a:r>
              <a:rPr lang="en-US" altLang="zh-TW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,” you might, like St Mother Teresa, lovingly hold a dying person gathered from the streets and allow him to </a:t>
            </a:r>
            <a:r>
              <a:rPr lang="en-US" altLang="zh-TW" sz="4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pass away peacefully in your embrace</a:t>
            </a:r>
            <a:r>
              <a:rPr lang="en-US" altLang="zh-TW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zh-TW" altLang="zh-TW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3492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00D0FE9A-55CA-4D64-8958-DCFE3FA571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88640"/>
            <a:ext cx="9144000" cy="6480720"/>
          </a:xfrm>
        </p:spPr>
        <p:txBody>
          <a:bodyPr/>
          <a:lstStyle/>
          <a:p>
            <a:pPr>
              <a:lnSpc>
                <a:spcPts val="5200"/>
              </a:lnSpc>
              <a:spcBef>
                <a:spcPts val="0"/>
              </a:spcBef>
              <a:spcAft>
                <a:spcPts val="1200"/>
              </a:spcAft>
            </a:pPr>
            <a:r>
              <a:rPr lang="zh-TW" altLang="en-US" sz="4000" dirty="0">
                <a:ea typeface="華康儷中黑" panose="020B0509000000000000" pitchFamily="49" charset="-120"/>
              </a:rPr>
              <a:t>又如果你相信教父聖依肋內的話</a:t>
            </a:r>
            <a:r>
              <a:rPr lang="en-US" altLang="zh-TW" sz="4000" dirty="0">
                <a:ea typeface="華康儷中黑" panose="020B0509000000000000" pitchFamily="49" charset="-120"/>
              </a:rPr>
              <a:t>,</a:t>
            </a:r>
            <a:r>
              <a:rPr lang="zh-TW" altLang="en-US" sz="4000" spc="190" dirty="0">
                <a:solidFill>
                  <a:srgbClr val="FF0000"/>
                </a:solidFill>
                <a:ea typeface="華康儷中黑" panose="020B0509000000000000" pitchFamily="49" charset="-120"/>
              </a:rPr>
              <a:t>一個快樂的人</a:t>
            </a:r>
            <a:r>
              <a:rPr lang="en-US" altLang="zh-TW" sz="4000" spc="190" dirty="0">
                <a:solidFill>
                  <a:srgbClr val="FF0000"/>
                </a:solidFill>
                <a:ea typeface="華康儷中黑" panose="020B0509000000000000" pitchFamily="49" charset="-120"/>
              </a:rPr>
              <a:t>,</a:t>
            </a:r>
            <a:r>
              <a:rPr lang="zh-TW" altLang="en-US" sz="4000" spc="190" dirty="0">
                <a:solidFill>
                  <a:srgbClr val="FF0000"/>
                </a:solidFill>
                <a:ea typeface="華康儷中黑" panose="020B0509000000000000" pitchFamily="49" charset="-120"/>
              </a:rPr>
              <a:t>一個朗朗的乾坤</a:t>
            </a:r>
            <a:r>
              <a:rPr lang="en-US" altLang="zh-TW" sz="4000" spc="190" dirty="0">
                <a:solidFill>
                  <a:srgbClr val="FF0000"/>
                </a:solidFill>
                <a:ea typeface="華康儷中黑" panose="020B0509000000000000" pitchFamily="49" charset="-120"/>
              </a:rPr>
              <a:t>,</a:t>
            </a:r>
            <a:r>
              <a:rPr lang="zh-TW" altLang="en-US" sz="4000" spc="190" dirty="0">
                <a:solidFill>
                  <a:srgbClr val="FF0000"/>
                </a:solidFill>
                <a:ea typeface="華康儷中黑" panose="020B0509000000000000" pitchFamily="49" charset="-120"/>
              </a:rPr>
              <a:t>就是天主的光榮</a:t>
            </a:r>
            <a:r>
              <a:rPr lang="en-US" altLang="zh-TW" sz="4000" dirty="0">
                <a:ea typeface="華康儷中黑" panose="020B0509000000000000" pitchFamily="49" charset="-120"/>
              </a:rPr>
              <a:t>,</a:t>
            </a:r>
            <a:r>
              <a:rPr lang="zh-TW" altLang="en-US" sz="4000" dirty="0">
                <a:ea typeface="華康儷中黑" panose="020B0509000000000000" pitchFamily="49" charset="-120"/>
              </a:rPr>
              <a:t>你會努力活一個快樂</a:t>
            </a:r>
            <a:r>
              <a:rPr lang="en-US" altLang="zh-TW" sz="4000" dirty="0">
                <a:ea typeface="華康儷中黑" panose="020B0509000000000000" pitchFamily="49" charset="-120"/>
              </a:rPr>
              <a:t>,</a:t>
            </a:r>
            <a:r>
              <a:rPr lang="zh-TW" altLang="en-US" sz="4000" dirty="0">
                <a:ea typeface="華康儷中黑" panose="020B0509000000000000" pitchFamily="49" charset="-120"/>
              </a:rPr>
              <a:t>積極而有用的生命</a:t>
            </a:r>
            <a:r>
              <a:rPr lang="en-US" altLang="zh-TW" sz="4000" dirty="0">
                <a:ea typeface="華康儷中黑" panose="020B0509000000000000" pitchFamily="49" charset="-120"/>
              </a:rPr>
              <a:t>,</a:t>
            </a:r>
            <a:r>
              <a:rPr lang="zh-TW" altLang="en-US" sz="4000" dirty="0">
                <a:ea typeface="華康儷中黑" panose="020B0509000000000000" pitchFamily="49" charset="-120"/>
              </a:rPr>
              <a:t>並</a:t>
            </a:r>
            <a:r>
              <a:rPr lang="zh-TW" altLang="en-US" sz="4000" dirty="0">
                <a:solidFill>
                  <a:srgbClr val="FF0000"/>
                </a:solidFill>
                <a:ea typeface="華康儷中黑" panose="020B0509000000000000" pitchFamily="49" charset="-120"/>
              </a:rPr>
              <a:t>愛上和保育這個天主創造的地球</a:t>
            </a:r>
            <a:r>
              <a:rPr lang="en-US" altLang="zh-TW" sz="4000" dirty="0">
                <a:ea typeface="華康儷中黑" panose="020B0509000000000000" pitchFamily="49" charset="-120"/>
              </a:rPr>
              <a:t>.</a:t>
            </a:r>
          </a:p>
          <a:p>
            <a:pPr>
              <a:lnSpc>
                <a:spcPts val="4500"/>
              </a:lnSpc>
              <a:spcBef>
                <a:spcPts val="0"/>
              </a:spcBef>
            </a:pPr>
            <a:r>
              <a:rPr lang="en-US" altLang="zh-TW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 if you believe, as St. Irenaeus did, that “</a:t>
            </a:r>
            <a:r>
              <a:rPr lang="en-US" altLang="zh-TW" sz="4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glory of God is man fully alive, </a:t>
            </a:r>
            <a:r>
              <a:rPr lang="en-US" altLang="zh-TW" sz="4000" i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a clean world radiant with justice</a:t>
            </a:r>
            <a:r>
              <a:rPr lang="en-US" altLang="zh-TW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,” you will strive to live a joyful, purposeful, and generous life—cherishing and </a:t>
            </a:r>
            <a:r>
              <a:rPr lang="en-US" altLang="zh-TW" sz="4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protecting this earth </a:t>
            </a:r>
            <a:r>
              <a:rPr lang="en-US" altLang="zh-TW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created by God.</a:t>
            </a:r>
            <a:endParaRPr lang="zh-TW" altLang="zh-TW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3666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00D0FE9A-55CA-4D64-8958-DCFE3FA571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88640"/>
            <a:ext cx="9144000" cy="6480720"/>
          </a:xfrm>
        </p:spPr>
        <p:txBody>
          <a:bodyPr/>
          <a:lstStyle/>
          <a:p>
            <a:pPr>
              <a:lnSpc>
                <a:spcPts val="5500"/>
              </a:lnSpc>
              <a:spcBef>
                <a:spcPts val="0"/>
              </a:spcBef>
            </a:pPr>
            <a:r>
              <a:rPr lang="zh-TW" altLang="en-US" sz="4400" dirty="0">
                <a:ea typeface="華康儷中黑" panose="020B0509000000000000" pitchFamily="49" charset="-120"/>
              </a:rPr>
              <a:t>當然</a:t>
            </a:r>
            <a:r>
              <a:rPr lang="en-US" altLang="zh-TW" sz="4400" dirty="0">
                <a:ea typeface="華康儷中黑" panose="020B0509000000000000" pitchFamily="49" charset="-120"/>
              </a:rPr>
              <a:t>,</a:t>
            </a:r>
            <a:r>
              <a:rPr lang="zh-TW" altLang="en-US" sz="4400" dirty="0">
                <a:ea typeface="華康儷中黑" panose="020B0509000000000000" pitchFamily="49" charset="-120"/>
              </a:rPr>
              <a:t>如果你為耶穌宣講的</a:t>
            </a:r>
            <a:r>
              <a:rPr lang="zh-TW" altLang="en-US" sz="4400" dirty="0">
                <a:solidFill>
                  <a:srgbClr val="FF0000"/>
                </a:solidFill>
                <a:highlight>
                  <a:srgbClr val="FFFF00"/>
                </a:highlight>
                <a:ea typeface="華康儷中黑" panose="020B0509000000000000" pitchFamily="49" charset="-120"/>
              </a:rPr>
              <a:t>天國</a:t>
            </a:r>
            <a:r>
              <a:rPr lang="zh-TW" altLang="en-US" sz="4400" dirty="0">
                <a:ea typeface="華康儷中黑" panose="020B0509000000000000" pitchFamily="49" charset="-120"/>
              </a:rPr>
              <a:t>而著迷</a:t>
            </a:r>
            <a:r>
              <a:rPr lang="en-US" altLang="zh-TW" sz="4400" dirty="0">
                <a:ea typeface="華康儷中黑" panose="020B0509000000000000" pitchFamily="49" charset="-120"/>
              </a:rPr>
              <a:t>,</a:t>
            </a:r>
            <a:r>
              <a:rPr lang="zh-TW" altLang="en-US" sz="4400" dirty="0">
                <a:ea typeface="華康儷中黑" panose="020B0509000000000000" pitchFamily="49" charset="-120"/>
              </a:rPr>
              <a:t>你會窮你的一生</a:t>
            </a:r>
            <a:r>
              <a:rPr lang="en-US" altLang="zh-TW" sz="4400" dirty="0">
                <a:ea typeface="華康儷中黑" panose="020B0509000000000000" pitchFamily="49" charset="-120"/>
              </a:rPr>
              <a:t>,</a:t>
            </a:r>
            <a:r>
              <a:rPr lang="zh-TW" altLang="en-US" sz="4400" dirty="0">
                <a:ea typeface="華康儷中黑" panose="020B0509000000000000" pitchFamily="49" charset="-120"/>
              </a:rPr>
              <a:t>配合耶穌的感召</a:t>
            </a:r>
            <a:r>
              <a:rPr lang="en-US" altLang="zh-TW" sz="4400" dirty="0">
                <a:ea typeface="華康儷中黑" panose="020B0509000000000000" pitchFamily="49" charset="-120"/>
              </a:rPr>
              <a:t>,</a:t>
            </a:r>
          </a:p>
          <a:p>
            <a:pPr>
              <a:lnSpc>
                <a:spcPts val="5500"/>
              </a:lnSpc>
              <a:spcBef>
                <a:spcPts val="0"/>
              </a:spcBef>
              <a:spcAft>
                <a:spcPts val="1200"/>
              </a:spcAft>
            </a:pPr>
            <a:r>
              <a:rPr lang="zh-TW" altLang="en-US" sz="4400" dirty="0">
                <a:solidFill>
                  <a:srgbClr val="FF0000"/>
                </a:solidFill>
                <a:ea typeface="華康儷中黑" panose="020B0509000000000000" pitchFamily="49" charset="-120"/>
              </a:rPr>
              <a:t>和他一起共建一個大同的世界</a:t>
            </a:r>
            <a:r>
              <a:rPr lang="en-US" altLang="zh-TW" sz="4400" dirty="0">
                <a:ea typeface="華康儷中黑" panose="020B0509000000000000" pitchFamily="49" charset="-120"/>
              </a:rPr>
              <a:t>.</a:t>
            </a:r>
          </a:p>
          <a:p>
            <a:pPr>
              <a:lnSpc>
                <a:spcPts val="5000"/>
              </a:lnSpc>
              <a:spcBef>
                <a:spcPts val="0"/>
              </a:spcBef>
            </a:pPr>
            <a:r>
              <a:rPr lang="en-US" altLang="zh-TW" sz="4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if you are captivated by the </a:t>
            </a:r>
            <a:r>
              <a:rPr lang="en-US" altLang="zh-TW" sz="4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Kingdom of Heaven </a:t>
            </a:r>
            <a:r>
              <a:rPr lang="en-US" altLang="zh-TW" sz="4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that Jesus proclaimed, you will spend your whole life </a:t>
            </a:r>
            <a:r>
              <a:rPr lang="en-US" altLang="zh-TW" sz="4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responding to His call</a:t>
            </a:r>
            <a:r>
              <a:rPr lang="en-US" altLang="zh-TW" sz="4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working alongside Him to build a world of harmony and peace.</a:t>
            </a:r>
            <a:endParaRPr lang="zh-TW" altLang="zh-TW" sz="4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0798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00D0FE9A-55CA-4D64-8958-DCFE3FA571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88640"/>
            <a:ext cx="9144000" cy="6480720"/>
          </a:xfrm>
        </p:spPr>
        <p:txBody>
          <a:bodyPr/>
          <a:lstStyle/>
          <a:p>
            <a:pPr>
              <a:lnSpc>
                <a:spcPts val="5300"/>
              </a:lnSpc>
              <a:spcBef>
                <a:spcPts val="0"/>
              </a:spcBef>
              <a:spcAft>
                <a:spcPts val="1200"/>
              </a:spcAft>
            </a:pPr>
            <a:r>
              <a:rPr lang="zh-TW" altLang="en-US" sz="4000" dirty="0">
                <a:ea typeface="華康儷中黑" panose="020B0509000000000000" pitchFamily="49" charset="-120"/>
              </a:rPr>
              <a:t>反過來說</a:t>
            </a:r>
            <a:r>
              <a:rPr lang="en-US" altLang="zh-TW" sz="4000" dirty="0">
                <a:ea typeface="華康儷中黑" panose="020B0509000000000000" pitchFamily="49" charset="-120"/>
              </a:rPr>
              <a:t>,</a:t>
            </a:r>
            <a:r>
              <a:rPr lang="zh-TW" altLang="en-US" sz="4000" dirty="0">
                <a:ea typeface="華康儷中黑" panose="020B0509000000000000" pitchFamily="49" charset="-120"/>
              </a:rPr>
              <a:t>如果你活著只為上天堂</a:t>
            </a:r>
            <a:r>
              <a:rPr lang="en-US" altLang="zh-TW" sz="4000" dirty="0">
                <a:ea typeface="華康儷中黑" panose="020B0509000000000000" pitchFamily="49" charset="-120"/>
              </a:rPr>
              <a:t>,</a:t>
            </a:r>
            <a:r>
              <a:rPr lang="zh-TW" altLang="en-US" sz="4000" dirty="0">
                <a:solidFill>
                  <a:srgbClr val="FF0000"/>
                </a:solidFill>
                <a:ea typeface="華康儷中黑" panose="020B0509000000000000" pitchFamily="49" charset="-120"/>
              </a:rPr>
              <a:t>絕不做愛人而一無所得的</a:t>
            </a:r>
            <a:r>
              <a:rPr lang="zh-TW" altLang="en-US" sz="4000" i="1" dirty="0">
                <a:solidFill>
                  <a:srgbClr val="0000FF"/>
                </a:solidFill>
                <a:ea typeface="華康儷中黑" panose="020B0509000000000000" pitchFamily="49" charset="-120"/>
              </a:rPr>
              <a:t>虧本生意</a:t>
            </a:r>
            <a:r>
              <a:rPr lang="en-US" altLang="zh-TW" sz="4000" dirty="0">
                <a:ea typeface="華康儷中黑" panose="020B0509000000000000" pitchFamily="49" charset="-120"/>
              </a:rPr>
              <a:t>, </a:t>
            </a:r>
            <a:r>
              <a:rPr lang="zh-TW" altLang="en-US" sz="4000" dirty="0">
                <a:ea typeface="華康儷中黑" panose="020B0509000000000000" pitchFamily="49" charset="-120"/>
              </a:rPr>
              <a:t>瞧不起弱小的兄弟姊妹</a:t>
            </a:r>
            <a:r>
              <a:rPr lang="en-US" altLang="zh-TW" sz="4000" dirty="0">
                <a:ea typeface="華康儷中黑" panose="020B0509000000000000" pitchFamily="49" charset="-120"/>
              </a:rPr>
              <a:t>,</a:t>
            </a:r>
            <a:r>
              <a:rPr lang="zh-TW" altLang="en-US" sz="4000" dirty="0">
                <a:ea typeface="華康儷中黑" panose="020B0509000000000000" pitchFamily="49" charset="-120"/>
              </a:rPr>
              <a:t>不斷浪費自己的青春和主賜的恩典</a:t>
            </a:r>
            <a:r>
              <a:rPr lang="en-US" altLang="zh-TW" sz="4000" dirty="0">
                <a:ea typeface="華康儷中黑" panose="020B0509000000000000" pitchFamily="49" charset="-120"/>
              </a:rPr>
              <a:t>,</a:t>
            </a:r>
            <a:r>
              <a:rPr lang="zh-TW" altLang="en-US" sz="4000" dirty="0">
                <a:ea typeface="華康儷中黑" panose="020B0509000000000000" pitchFamily="49" charset="-120"/>
              </a:rPr>
              <a:t>你便是走在一條</a:t>
            </a:r>
            <a:r>
              <a:rPr lang="zh-TW" altLang="en-US" sz="4000" dirty="0">
                <a:solidFill>
                  <a:srgbClr val="FF0000"/>
                </a:solidFill>
                <a:ea typeface="華康儷中黑" panose="020B0509000000000000" pitchFamily="49" charset="-120"/>
              </a:rPr>
              <a:t>錯誤的路</a:t>
            </a:r>
            <a:r>
              <a:rPr lang="zh-TW" altLang="en-US" sz="4000" dirty="0">
                <a:ea typeface="華康儷中黑" panose="020B0509000000000000" pitchFamily="49" charset="-120"/>
              </a:rPr>
              <a:t>上</a:t>
            </a:r>
            <a:r>
              <a:rPr lang="en-US" altLang="zh-TW" sz="4000" dirty="0">
                <a:ea typeface="華康儷中黑" panose="020B0509000000000000" pitchFamily="49" charset="-120"/>
              </a:rPr>
              <a:t>.</a:t>
            </a:r>
          </a:p>
          <a:p>
            <a:pPr>
              <a:lnSpc>
                <a:spcPts val="4200"/>
              </a:lnSpc>
              <a:spcBef>
                <a:spcPts val="0"/>
              </a:spcBef>
            </a:pPr>
            <a:r>
              <a:rPr lang="en-US" altLang="zh-TW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Conversely, if you live </a:t>
            </a:r>
            <a:r>
              <a:rPr lang="en-US" altLang="zh-TW" sz="4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only for the goal of heaven</a:t>
            </a:r>
            <a:r>
              <a:rPr lang="en-US" altLang="zh-TW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avoiding any act of love that doesn’t seem to “pay off,” looking down on the vulnerable, and </a:t>
            </a:r>
            <a:r>
              <a:rPr lang="en-US" altLang="zh-TW" sz="4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squandering your youth and God-given gifts</a:t>
            </a:r>
            <a:r>
              <a:rPr lang="en-US" altLang="zh-TW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—</a:t>
            </a:r>
            <a:br>
              <a:rPr lang="en-US" altLang="zh-TW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zh-TW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then you are on the wrong path.</a:t>
            </a:r>
            <a:endParaRPr lang="zh-TW" altLang="zh-TW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2042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00D0FE9A-55CA-4D64-8958-DCFE3FA571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48570"/>
            <a:ext cx="9144000" cy="6709430"/>
          </a:xfrm>
        </p:spPr>
        <p:txBody>
          <a:bodyPr/>
          <a:lstStyle/>
          <a:p>
            <a:pPr>
              <a:lnSpc>
                <a:spcPts val="4320"/>
              </a:lnSpc>
              <a:spcBef>
                <a:spcPts val="0"/>
              </a:spcBef>
              <a:spcAft>
                <a:spcPts val="600"/>
              </a:spcAft>
            </a:pPr>
            <a:r>
              <a:rPr lang="zh-TW" altLang="en-US" sz="3600" dirty="0">
                <a:solidFill>
                  <a:srgbClr val="FF0000"/>
                </a:solidFill>
                <a:ea typeface="華康儷中黑" panose="020B0509000000000000" pitchFamily="49" charset="-120"/>
              </a:rPr>
              <a:t>如何能走出這歷史的錯路</a:t>
            </a:r>
            <a:r>
              <a:rPr lang="en-US" altLang="zh-TW" sz="3600" dirty="0">
                <a:solidFill>
                  <a:srgbClr val="FF0000"/>
                </a:solidFill>
                <a:ea typeface="華康儷中黑" panose="020B0509000000000000" pitchFamily="49" charset="-120"/>
              </a:rPr>
              <a:t>?</a:t>
            </a:r>
            <a:r>
              <a:rPr lang="zh-TW" altLang="en-US" sz="3600" dirty="0">
                <a:ea typeface="華康儷中黑" panose="020B0509000000000000" pitchFamily="49" charset="-120"/>
              </a:rPr>
              <a:t>你可以戴上</a:t>
            </a:r>
            <a:r>
              <a:rPr lang="zh-TW" altLang="en-US" sz="3600" dirty="0">
                <a:solidFill>
                  <a:srgbClr val="FF0000"/>
                </a:solidFill>
                <a:ea typeface="華康儷中黑" panose="020B0509000000000000" pitchFamily="49" charset="-120"/>
              </a:rPr>
              <a:t>梵二</a:t>
            </a:r>
            <a:r>
              <a:rPr lang="zh-TW" altLang="en-US" sz="3600" dirty="0">
                <a:ea typeface="華康儷中黑" panose="020B0509000000000000" pitchFamily="49" charset="-120"/>
              </a:rPr>
              <a:t>的眼鏡</a:t>
            </a:r>
            <a:r>
              <a:rPr lang="en-US" altLang="zh-TW" sz="3600" dirty="0">
                <a:ea typeface="華康儷中黑" panose="020B0509000000000000" pitchFamily="49" charset="-120"/>
              </a:rPr>
              <a:t>,</a:t>
            </a:r>
            <a:r>
              <a:rPr lang="zh-TW" altLang="en-US" sz="3600" dirty="0">
                <a:ea typeface="華康儷中黑" panose="020B0509000000000000" pitchFamily="49" charset="-120"/>
              </a:rPr>
              <a:t>配合</a:t>
            </a:r>
            <a:r>
              <a:rPr lang="zh-TW" altLang="en-US" sz="3600" dirty="0">
                <a:solidFill>
                  <a:srgbClr val="FF0000"/>
                </a:solidFill>
                <a:ea typeface="華康儷中黑" panose="020B0509000000000000" pitchFamily="49" charset="-120"/>
              </a:rPr>
              <a:t>人文</a:t>
            </a:r>
            <a:r>
              <a:rPr lang="zh-TW" altLang="en-US" sz="3600" dirty="0">
                <a:ea typeface="華康儷中黑" panose="020B0509000000000000" pitchFamily="49" charset="-120"/>
              </a:rPr>
              <a:t>科學</a:t>
            </a:r>
            <a:r>
              <a:rPr lang="en-US" altLang="zh-TW" sz="3600" dirty="0">
                <a:ea typeface="華康儷中黑" panose="020B0509000000000000" pitchFamily="49" charset="-120"/>
              </a:rPr>
              <a:t>(</a:t>
            </a:r>
            <a:r>
              <a:rPr lang="zh-TW" altLang="en-US" sz="3600" dirty="0">
                <a:ea typeface="華康儷中黑" panose="020B0509000000000000" pitchFamily="49" charset="-120"/>
              </a:rPr>
              <a:t>包括</a:t>
            </a:r>
            <a:r>
              <a:rPr lang="zh-TW" altLang="en-US" sz="3600" dirty="0">
                <a:solidFill>
                  <a:srgbClr val="FF0000"/>
                </a:solidFill>
                <a:ea typeface="華康儷中黑" panose="020B0509000000000000" pitchFamily="49" charset="-120"/>
              </a:rPr>
              <a:t>中國文化</a:t>
            </a:r>
            <a:r>
              <a:rPr lang="en-US" altLang="zh-TW" sz="3600" dirty="0">
                <a:ea typeface="華康儷中黑" panose="020B0509000000000000" pitchFamily="49" charset="-120"/>
              </a:rPr>
              <a:t>)</a:t>
            </a:r>
            <a:r>
              <a:rPr lang="zh-TW" altLang="en-US" sz="3600" dirty="0">
                <a:ea typeface="華康儷中黑" panose="020B0509000000000000" pitchFamily="49" charset="-120"/>
              </a:rPr>
              <a:t>的眼藥水</a:t>
            </a:r>
            <a:r>
              <a:rPr lang="en-US" altLang="zh-TW" sz="3600" dirty="0">
                <a:ea typeface="華康儷中黑" panose="020B0509000000000000" pitchFamily="49" charset="-120"/>
              </a:rPr>
              <a:t>,</a:t>
            </a:r>
            <a:r>
              <a:rPr lang="zh-TW" altLang="en-US" sz="3600" dirty="0">
                <a:ea typeface="華康儷中黑" panose="020B0509000000000000" pitchFamily="49" charset="-120"/>
              </a:rPr>
              <a:t>從</a:t>
            </a:r>
            <a:r>
              <a:rPr lang="zh-TW" altLang="en-US" sz="3600" dirty="0">
                <a:solidFill>
                  <a:srgbClr val="FF0000"/>
                </a:solidFill>
                <a:ea typeface="華康儷中黑" panose="020B0509000000000000" pitchFamily="49" charset="-120"/>
              </a:rPr>
              <a:t>聖經</a:t>
            </a:r>
            <a:r>
              <a:rPr lang="zh-TW" altLang="en-US" sz="3600" dirty="0">
                <a:ea typeface="華康儷中黑" panose="020B0509000000000000" pitchFamily="49" charset="-120"/>
              </a:rPr>
              <a:t>中</a:t>
            </a:r>
            <a:r>
              <a:rPr lang="en-US" altLang="zh-TW" sz="3600" dirty="0">
                <a:ea typeface="華康儷中黑" panose="020B0509000000000000" pitchFamily="49" charset="-120"/>
              </a:rPr>
              <a:t>,</a:t>
            </a:r>
            <a:r>
              <a:rPr lang="zh-TW" altLang="en-US" sz="3600" dirty="0">
                <a:ea typeface="華康儷中黑" panose="020B0509000000000000" pitchFamily="49" charset="-120"/>
              </a:rPr>
              <a:t>看到耶穌要我們看到的天父的旨意</a:t>
            </a:r>
            <a:r>
              <a:rPr lang="en-US" altLang="zh-TW" sz="3600" dirty="0">
                <a:ea typeface="華康儷中黑" panose="020B0509000000000000" pitchFamily="49" charset="-120"/>
              </a:rPr>
              <a:t>,</a:t>
            </a:r>
            <a:r>
              <a:rPr lang="zh-TW" altLang="en-US" sz="3600" dirty="0">
                <a:ea typeface="華康儷中黑" panose="020B0509000000000000" pitchFamily="49" charset="-120"/>
              </a:rPr>
              <a:t>走上正確的路</a:t>
            </a:r>
            <a:r>
              <a:rPr lang="en-US" altLang="zh-TW" sz="3600" dirty="0">
                <a:ea typeface="華康儷中黑" panose="020B0509000000000000" pitchFamily="49" charset="-120"/>
              </a:rPr>
              <a:t>.</a:t>
            </a:r>
            <a:r>
              <a:rPr lang="zh-TW" altLang="en-US" sz="3600" dirty="0">
                <a:solidFill>
                  <a:srgbClr val="FF0000"/>
                </a:solidFill>
                <a:highlight>
                  <a:srgbClr val="FFFF00"/>
                </a:highlight>
                <a:ea typeface="華康儷中黑" panose="020B0509000000000000" pitchFamily="49" charset="-120"/>
              </a:rPr>
              <a:t>只要方向正確</a:t>
            </a:r>
            <a:r>
              <a:rPr lang="en-US" altLang="zh-TW" sz="3600" dirty="0">
                <a:solidFill>
                  <a:srgbClr val="FF0000"/>
                </a:solidFill>
                <a:highlight>
                  <a:srgbClr val="FFFF00"/>
                </a:highlight>
                <a:ea typeface="華康儷中黑" panose="020B0509000000000000" pitchFamily="49" charset="-120"/>
              </a:rPr>
              <a:t>,</a:t>
            </a:r>
            <a:r>
              <a:rPr lang="zh-TW" altLang="en-US" sz="3600" dirty="0">
                <a:solidFill>
                  <a:srgbClr val="FF0000"/>
                </a:solidFill>
                <a:highlight>
                  <a:srgbClr val="FFFF00"/>
                </a:highlight>
                <a:ea typeface="華康儷中黑" panose="020B0509000000000000" pitchFamily="49" charset="-120"/>
              </a:rPr>
              <a:t>終點便在望了</a:t>
            </a:r>
            <a:r>
              <a:rPr lang="en-US" altLang="zh-TW" sz="3600" dirty="0">
                <a:ea typeface="華康儷中黑" panose="020B0509000000000000" pitchFamily="49" charset="-120"/>
              </a:rPr>
              <a:t>.</a:t>
            </a:r>
          </a:p>
          <a:p>
            <a:pPr>
              <a:lnSpc>
                <a:spcPts val="3800"/>
              </a:lnSpc>
              <a:spcBef>
                <a:spcPts val="0"/>
              </a:spcBef>
            </a:pPr>
            <a:r>
              <a:rPr lang="en-US" altLang="zh-TW" sz="3600" spc="-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 how can we correct this historical misdirection? By reading Scripture through the lens of </a:t>
            </a:r>
            <a:r>
              <a:rPr lang="en-US" altLang="zh-TW" sz="3600" spc="-1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Vatican II</a:t>
            </a:r>
            <a:r>
              <a:rPr lang="en-US" altLang="zh-TW" sz="3600" spc="-100" dirty="0">
                <a:ea typeface="華康儷中黑" panose="020B0509000000000000" pitchFamily="49" charset="-120"/>
              </a:rPr>
              <a:t>, sharpened with the insights of human </a:t>
            </a:r>
            <a:r>
              <a:rPr lang="en-US" altLang="zh-TW" sz="3600" spc="-100" dirty="0">
                <a:solidFill>
                  <a:srgbClr val="0000FF"/>
                </a:solidFill>
                <a:ea typeface="華康儷中黑" panose="020B0509000000000000" pitchFamily="49" charset="-120"/>
              </a:rPr>
              <a:t>sciences</a:t>
            </a:r>
            <a:r>
              <a:rPr lang="en-US" altLang="zh-TW" sz="3600" spc="-100" dirty="0">
                <a:ea typeface="華康儷中黑" panose="020B0509000000000000" pitchFamily="49" charset="-120"/>
              </a:rPr>
              <a:t>—including the wisdom of </a:t>
            </a:r>
            <a:r>
              <a:rPr lang="en-US" altLang="zh-TW" sz="3600" spc="-100" dirty="0">
                <a:solidFill>
                  <a:srgbClr val="FF0000"/>
                </a:solidFill>
                <a:ea typeface="華康儷中黑" panose="020B0509000000000000" pitchFamily="49" charset="-120"/>
              </a:rPr>
              <a:t>Chinese culture</a:t>
            </a:r>
            <a:r>
              <a:rPr lang="en-US" altLang="zh-TW" sz="3600" spc="-100" dirty="0">
                <a:ea typeface="華康儷中黑" panose="020B0509000000000000" pitchFamily="49" charset="-120"/>
              </a:rPr>
              <a:t>—enabling us to truly perceive the will of the Father as Jesus revealed it, and embark </a:t>
            </a:r>
            <a:r>
              <a:rPr lang="en-US" altLang="zh-TW" sz="3600" spc="-100" dirty="0">
                <a:solidFill>
                  <a:srgbClr val="FF0000"/>
                </a:solidFill>
                <a:ea typeface="華康儷中黑" panose="020B0509000000000000" pitchFamily="49" charset="-120"/>
              </a:rPr>
              <a:t>on the right path</a:t>
            </a:r>
            <a:r>
              <a:rPr lang="en-US" altLang="zh-TW" sz="3600" spc="-100" dirty="0">
                <a:ea typeface="華康儷中黑" panose="020B0509000000000000" pitchFamily="49" charset="-120"/>
              </a:rPr>
              <a:t>. Once our direction is true, the destination will appear on the horizon.</a:t>
            </a: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5B1F08E4-37B6-41A5-8805-DA41BC28AF76}"/>
              </a:ext>
            </a:extLst>
          </p:cNvPr>
          <p:cNvSpPr txBox="1"/>
          <p:nvPr/>
        </p:nvSpPr>
        <p:spPr>
          <a:xfrm>
            <a:off x="4716016" y="6309320"/>
            <a:ext cx="4104456" cy="400110"/>
          </a:xfrm>
          <a:prstGeom prst="rect">
            <a:avLst/>
          </a:prstGeom>
          <a:noFill/>
          <a:ln w="127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dirty="0">
                <a:solidFill>
                  <a:srgbClr val="0000FF"/>
                </a:solidFill>
              </a:rPr>
              <a:t>點讚</a:t>
            </a:r>
            <a:r>
              <a:rPr lang="en-US" altLang="zh-TW" sz="2000" dirty="0">
                <a:solidFill>
                  <a:srgbClr val="FF0000"/>
                </a:solidFill>
              </a:rPr>
              <a:t>like</a:t>
            </a:r>
            <a:r>
              <a:rPr lang="en-US" altLang="zh-TW" sz="2000" dirty="0">
                <a:solidFill>
                  <a:srgbClr val="0000FF"/>
                </a:solidFill>
              </a:rPr>
              <a:t>, </a:t>
            </a:r>
            <a:r>
              <a:rPr lang="zh-TW" altLang="en-US" sz="2000" dirty="0">
                <a:solidFill>
                  <a:srgbClr val="0000FF"/>
                </a:solidFill>
              </a:rPr>
              <a:t>留言</a:t>
            </a:r>
            <a:r>
              <a:rPr lang="en-US" altLang="zh-TW" sz="2000" dirty="0">
                <a:solidFill>
                  <a:srgbClr val="FF0000"/>
                </a:solidFill>
              </a:rPr>
              <a:t>comment</a:t>
            </a:r>
            <a:r>
              <a:rPr lang="en-US" altLang="zh-TW" sz="2000" dirty="0">
                <a:solidFill>
                  <a:srgbClr val="0000FF"/>
                </a:solidFill>
              </a:rPr>
              <a:t>, </a:t>
            </a:r>
            <a:r>
              <a:rPr lang="zh-TW" altLang="en-US" sz="2000" dirty="0">
                <a:solidFill>
                  <a:srgbClr val="0000FF"/>
                </a:solidFill>
              </a:rPr>
              <a:t>分享</a:t>
            </a:r>
            <a:r>
              <a:rPr lang="en-US" altLang="zh-TW" sz="2000" dirty="0">
                <a:solidFill>
                  <a:srgbClr val="FF0000"/>
                </a:solidFill>
              </a:rPr>
              <a:t>share</a:t>
            </a:r>
            <a:endParaRPr lang="zh-TW" alt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039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330" name="Rectangle 2">
            <a:extLst>
              <a:ext uri="{FF2B5EF4-FFF2-40B4-BE49-F238E27FC236}">
                <a16:creationId xmlns:a16="http://schemas.microsoft.com/office/drawing/2014/main" id="{B2EF5AAD-EEB9-496C-B277-24E491281B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062" y="44921"/>
            <a:ext cx="9144000" cy="6048375"/>
          </a:xfrm>
        </p:spPr>
        <p:txBody>
          <a:bodyPr/>
          <a:lstStyle/>
          <a:p>
            <a:pPr algn="ctr" eaLnBrk="1" hangingPunct="1">
              <a:lnSpc>
                <a:spcPts val="70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44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(P)" pitchFamily="34" charset="-120"/>
              </a:rPr>
              <a:t>願 好 天 主 </a:t>
            </a:r>
          </a:p>
          <a:p>
            <a:pPr algn="ctr" eaLnBrk="1" hangingPunct="1">
              <a:lnSpc>
                <a:spcPts val="70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4400" dirty="0">
                <a:solidFill>
                  <a:srgbClr val="99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華康儷中黑" panose="020B0509000000000000" pitchFamily="49" charset="-120"/>
                <a:ea typeface="華康儷中黑" panose="020B0509000000000000" pitchFamily="49" charset="-120"/>
              </a:rPr>
              <a:t>祝 福 你 的 家 庭</a:t>
            </a:r>
          </a:p>
          <a:p>
            <a:pPr algn="ctr" eaLnBrk="1" hangingPunct="1">
              <a:lnSpc>
                <a:spcPts val="70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華康儷中黑" panose="020B0509000000000000" pitchFamily="49" charset="-120"/>
                <a:ea typeface="華康儷中黑" panose="020B0509000000000000" pitchFamily="49" charset="-120"/>
              </a:rPr>
              <a:t>你 的 工 作</a:t>
            </a:r>
            <a:endParaRPr lang="en-US" altLang="zh-TW" sz="4400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  <a:p>
            <a:pPr algn="ctr" eaLnBrk="1" hangingPunct="1">
              <a:lnSpc>
                <a:spcPts val="7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zh-TW" altLang="en-US" sz="5400" dirty="0">
                <a:solidFill>
                  <a:srgbClr val="00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華康儷中黑" panose="020B0509000000000000" pitchFamily="49" charset="-120"/>
                <a:ea typeface="華康儷中黑" panose="020B0509000000000000" pitchFamily="49" charset="-120"/>
              </a:rPr>
              <a:t>幫助你戰勝疫情和所有困境</a:t>
            </a:r>
            <a:endParaRPr lang="en-US" altLang="zh-TW" sz="5400" dirty="0">
              <a:solidFill>
                <a:srgbClr val="00FF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  <a:p>
            <a:pPr algn="ctr" eaLnBrk="1" hangingPunct="1">
              <a:lnSpc>
                <a:spcPts val="7000"/>
              </a:lnSpc>
              <a:spcBef>
                <a:spcPts val="1200"/>
              </a:spcBef>
              <a:spcAft>
                <a:spcPts val="1200"/>
              </a:spcAft>
              <a:buFontTx/>
              <a:buNone/>
              <a:defRPr/>
            </a:pPr>
            <a:r>
              <a:rPr lang="zh-TW" altLang="en-US" sz="6000" spc="60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華康儷中黑" panose="020B0509000000000000" pitchFamily="49" charset="-120"/>
                <a:ea typeface="華康儷中黑" panose="020B0509000000000000" pitchFamily="49" charset="-120"/>
              </a:rPr>
              <a:t>化危為機</a:t>
            </a:r>
          </a:p>
          <a:p>
            <a:pPr algn="ctr" eaLnBrk="1" hangingPunct="1">
              <a:lnSpc>
                <a:spcPts val="7000"/>
              </a:lnSpc>
              <a:spcBef>
                <a:spcPts val="1200"/>
              </a:spcBef>
              <a:buFontTx/>
              <a:buNone/>
              <a:defRPr/>
            </a:pPr>
            <a:r>
              <a:rPr lang="zh-TW" altLang="en-US" sz="5400" spc="6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天主愛你</a:t>
            </a:r>
            <a:r>
              <a:rPr lang="zh-TW" altLang="en-US" sz="3600" spc="6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 </a:t>
            </a:r>
            <a:r>
              <a:rPr lang="zh-TW" altLang="en-US" sz="5400" spc="6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主佑</a:t>
            </a:r>
            <a:r>
              <a:rPr lang="zh-TW" altLang="en-US" sz="4400" spc="6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！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E2F705B8-C08C-455A-89BF-549686D240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88640"/>
            <a:ext cx="9144000" cy="6408712"/>
          </a:xfrm>
        </p:spPr>
        <p:txBody>
          <a:bodyPr/>
          <a:lstStyle/>
          <a:p>
            <a:pPr algn="just">
              <a:spcBef>
                <a:spcPts val="0"/>
              </a:spcBef>
            </a:pP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梅瑟於是為人民轉求。</a:t>
            </a:r>
          </a:p>
          <a:p>
            <a:pPr algn="just">
              <a:spcBef>
                <a:spcPts val="600"/>
              </a:spcBef>
            </a:pP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上主對梅瑟說：「你做一條火蛇，掛在木竿上；凡是被咬的，一瞻仰牠，必得生存。」 梅瑟就做了一條銅蛇，掛在木</a:t>
            </a:r>
            <a:r>
              <a:rPr lang="zh-TW" altLang="en-US" sz="4000" spc="3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竿上；那些被蛇咬了的人，一瞻仰銅蛇</a:t>
            </a: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，就保存了生命。</a:t>
            </a:r>
            <a:r>
              <a:rPr lang="en-US" altLang="zh-TW" sz="36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——</a:t>
            </a:r>
            <a:r>
              <a:rPr lang="zh-TW" altLang="en-US" sz="36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上主的話。</a:t>
            </a:r>
            <a:r>
              <a:rPr lang="zh-TW" altLang="en-US" sz="36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Calibri" panose="020F0502020204030204" pitchFamily="34" charset="0"/>
              </a:rPr>
              <a:t> </a:t>
            </a:r>
            <a:endParaRPr lang="en-US" altLang="zh-TW" sz="3600" dirty="0">
              <a:solidFill>
                <a:schemeClr val="bg1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Calibri" panose="020F0502020204030204" pitchFamily="34" charset="0"/>
            </a:endParaRPr>
          </a:p>
          <a:p>
            <a:pPr algn="l">
              <a:spcBef>
                <a:spcPts val="600"/>
              </a:spcBef>
            </a:pPr>
            <a:r>
              <a:rPr lang="en-US" altLang="zh-TW" sz="3600" dirty="0">
                <a:solidFill>
                  <a:srgbClr val="00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Calibri" panose="020F0502020204030204" pitchFamily="34" charset="0"/>
              </a:rPr>
              <a:t>——</a:t>
            </a:r>
            <a:r>
              <a:rPr lang="zh-TW" altLang="en-US" sz="3600" dirty="0">
                <a:solidFill>
                  <a:srgbClr val="00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Calibri" panose="020F0502020204030204" pitchFamily="34" charset="0"/>
              </a:rPr>
              <a:t>感謝天主</a:t>
            </a:r>
            <a:r>
              <a:rPr lang="zh-TW" altLang="en-US" sz="4000" dirty="0">
                <a:solidFill>
                  <a:srgbClr val="00FF00"/>
                </a:solidFill>
                <a:latin typeface="Calibri" panose="020F0502020204030204" pitchFamily="34" charset="0"/>
                <a:ea typeface="華康儷中黑(P)" panose="020B0500000000000000" pitchFamily="34" charset="-120"/>
                <a:cs typeface="Calibri" panose="020F0502020204030204" pitchFamily="34" charset="0"/>
              </a:rPr>
              <a:t> </a:t>
            </a:r>
            <a:r>
              <a:rPr lang="zh-TW" altLang="en-US" sz="2400" dirty="0">
                <a:solidFill>
                  <a:schemeClr val="bg1"/>
                </a:solidFill>
                <a:latin typeface="Calibri" panose="020F0502020204030204" pitchFamily="34" charset="0"/>
                <a:ea typeface="華康儷中黑(P)" panose="020B0500000000000000" pitchFamily="34" charset="-120"/>
                <a:cs typeface="Calibri" panose="020F0502020204030204" pitchFamily="34" charset="0"/>
              </a:rPr>
              <a:t>（默想片刻）</a:t>
            </a:r>
            <a:endParaRPr lang="zh-TW" altLang="en-US" sz="2400" dirty="0">
              <a:solidFill>
                <a:schemeClr val="bg1"/>
              </a:solidFill>
              <a:latin typeface="華康儷中黑(P)" panose="020B0500000000000000" pitchFamily="34" charset="-120"/>
              <a:ea typeface="華康儷中黑(P)" panose="020B0500000000000000" pitchFamily="34" charset="-120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95F3F025-2B95-4AFB-A95D-23635AE21C25}"/>
              </a:ext>
            </a:extLst>
          </p:cNvPr>
          <p:cNvSpPr txBox="1"/>
          <p:nvPr/>
        </p:nvSpPr>
        <p:spPr>
          <a:xfrm>
            <a:off x="323280" y="4869160"/>
            <a:ext cx="8280920" cy="769441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solidFill>
                  <a:srgbClr val="FFFF00"/>
                </a:solidFill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上主</a:t>
            </a:r>
            <a:r>
              <a:rPr lang="en-US" altLang="zh-TW" dirty="0">
                <a:solidFill>
                  <a:srgbClr val="FFFF00"/>
                </a:solidFill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,</a:t>
            </a:r>
            <a:r>
              <a:rPr lang="zh-TW" altLang="en-US" dirty="0">
                <a:solidFill>
                  <a:srgbClr val="FFFF00"/>
                </a:solidFill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請發言</a:t>
            </a:r>
            <a:r>
              <a:rPr lang="en-US" altLang="zh-TW" dirty="0">
                <a:solidFill>
                  <a:srgbClr val="FFFF00"/>
                </a:solidFill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,</a:t>
            </a:r>
            <a:r>
              <a:rPr lang="zh-TW" altLang="en-US" dirty="0">
                <a:solidFill>
                  <a:srgbClr val="FFFF00"/>
                </a:solidFill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你的僕人在此靜聽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1EAB51D2-7FE9-48EC-BBE0-6C8892F3C31A}"/>
              </a:ext>
            </a:extLst>
          </p:cNvPr>
          <p:cNvSpPr txBox="1"/>
          <p:nvPr/>
        </p:nvSpPr>
        <p:spPr>
          <a:xfrm>
            <a:off x="8172400" y="6207695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b="1" dirty="0">
                <a:solidFill>
                  <a:schemeClr val="bg1"/>
                </a:solidFill>
              </a:rPr>
              <a:t>2/2</a:t>
            </a:r>
            <a:endParaRPr lang="zh-TW" alt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947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8F4D74CE-776A-4BB7-A8CF-BB962B7DD5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88640"/>
            <a:ext cx="9036496" cy="6480720"/>
          </a:xfrm>
        </p:spPr>
        <p:txBody>
          <a:bodyPr/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zh-TW" altLang="en-US" sz="3600" dirty="0">
                <a:solidFill>
                  <a:schemeClr val="bg1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恭讀聖保祿宗徒致斐理伯人書 </a:t>
            </a:r>
            <a:r>
              <a:rPr lang="en-US" altLang="zh-TW" sz="3600" dirty="0">
                <a:solidFill>
                  <a:schemeClr val="bg1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2:6-11</a:t>
            </a:r>
          </a:p>
          <a:p>
            <a:pPr algn="just" eaLnBrk="1">
              <a:spcBef>
                <a:spcPts val="600"/>
              </a:spcBef>
              <a:spcAft>
                <a:spcPts val="0"/>
              </a:spcAft>
            </a:pPr>
            <a:r>
              <a:rPr lang="zh-TW" altLang="en-US" sz="4000" dirty="0">
                <a:solidFill>
                  <a:schemeClr val="bg1"/>
                </a:solidFill>
                <a:latin typeface="Calibri" panose="020F0502020204030204" pitchFamily="34" charset="0"/>
                <a:ea typeface="華康儷中黑(P)" panose="020B0500000000000000" pitchFamily="34" charset="-120"/>
                <a:cs typeface="Calibri" panose="020F0502020204030204" pitchFamily="34" charset="0"/>
              </a:rPr>
              <a:t>弟兄姊妹們：</a:t>
            </a:r>
          </a:p>
          <a:p>
            <a:pPr algn="just" eaLnBrk="1">
              <a:spcBef>
                <a:spcPts val="600"/>
              </a:spcBef>
              <a:spcAft>
                <a:spcPts val="600"/>
              </a:spcAft>
            </a:pPr>
            <a:r>
              <a:rPr lang="zh-TW" altLang="en-US" sz="4000" dirty="0">
                <a:solidFill>
                  <a:schemeClr val="bg1"/>
                </a:solidFill>
                <a:latin typeface="Calibri" panose="020F0502020204030204" pitchFamily="34" charset="0"/>
                <a:ea typeface="華康儷中黑(P)" panose="020B0500000000000000" pitchFamily="34" charset="-120"/>
                <a:cs typeface="Calibri" panose="020F0502020204030204" pitchFamily="34" charset="0"/>
              </a:rPr>
              <a:t>耶穌雖具有天主的形體，並沒有以自己與天主同等，為應當把持不捨的，</a:t>
            </a:r>
            <a:r>
              <a:rPr lang="zh-TW" altLang="en-US" sz="4000" dirty="0">
                <a:solidFill>
                  <a:srgbClr val="FFFF00"/>
                </a:solidFill>
                <a:latin typeface="Calibri" panose="020F0502020204030204" pitchFamily="34" charset="0"/>
                <a:ea typeface="華康儷中黑(P)" panose="020B0500000000000000" pitchFamily="34" charset="-120"/>
                <a:cs typeface="Calibri" panose="020F0502020204030204" pitchFamily="34" charset="0"/>
              </a:rPr>
              <a:t>卻使自己空虛，取了奴僕的形體，與人相似，形狀也一見如人；他貶抑自己，聽命至死，且死在十字架上。</a:t>
            </a:r>
            <a:r>
              <a:rPr lang="zh-TW" altLang="en-US" sz="4000" dirty="0">
                <a:solidFill>
                  <a:schemeClr val="bg1"/>
                </a:solidFill>
                <a:latin typeface="Calibri" panose="020F0502020204030204" pitchFamily="34" charset="0"/>
                <a:ea typeface="華康儷中黑(P)" panose="020B0500000000000000" pitchFamily="34" charset="-120"/>
                <a:cs typeface="Calibri" panose="020F0502020204030204" pitchFamily="34" charset="0"/>
              </a:rPr>
              <a:t>為此，天主極其舉揚他，賜給了他一個名字，超越其他所有名字，致使上天、地上和地下的一切，一聽到耶穌的名字，</a:t>
            </a:r>
            <a:endParaRPr lang="zh-TW" altLang="en-US" sz="2400" dirty="0">
              <a:solidFill>
                <a:schemeClr val="bg1"/>
              </a:solidFill>
              <a:latin typeface="Calibri" panose="020F0502020204030204" pitchFamily="34" charset="0"/>
              <a:ea typeface="華康儷中黑(P)" panose="020B0500000000000000" pitchFamily="34" charset="-120"/>
              <a:cs typeface="Calibri" panose="020F0502020204030204" pitchFamily="34" charset="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7B442392-77CF-485E-BF63-8C3234A38703}"/>
              </a:ext>
            </a:extLst>
          </p:cNvPr>
          <p:cNvSpPr txBox="1"/>
          <p:nvPr/>
        </p:nvSpPr>
        <p:spPr>
          <a:xfrm>
            <a:off x="7884368" y="6262354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b="1" dirty="0">
                <a:solidFill>
                  <a:schemeClr val="bg1"/>
                </a:solidFill>
              </a:rPr>
              <a:t>1/2</a:t>
            </a:r>
            <a:endParaRPr lang="zh-TW" alt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035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8F4D74CE-776A-4BB7-A8CF-BB962B7DD5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12" y="188640"/>
            <a:ext cx="9144000" cy="6408712"/>
          </a:xfrm>
        </p:spPr>
        <p:txBody>
          <a:bodyPr/>
          <a:lstStyle/>
          <a:p>
            <a:pPr algn="just">
              <a:lnSpc>
                <a:spcPts val="5500"/>
              </a:lnSpc>
            </a:pPr>
            <a:r>
              <a:rPr lang="zh-TW" altLang="en-US" sz="4000" dirty="0">
                <a:solidFill>
                  <a:schemeClr val="bg1"/>
                </a:solidFill>
                <a:latin typeface="Calibri" panose="020F0502020204030204" pitchFamily="34" charset="0"/>
                <a:ea typeface="華康儷中黑(P)" panose="020B0500000000000000" pitchFamily="34" charset="-120"/>
                <a:cs typeface="Calibri" panose="020F0502020204030204" pitchFamily="34" charset="0"/>
              </a:rPr>
              <a:t>無不屈膝叩拜；一切唇舌，無不明認耶穌基督是主，以光榮天主聖父。</a:t>
            </a:r>
            <a:endParaRPr lang="en-US" altLang="zh-TW" sz="4000" dirty="0">
              <a:solidFill>
                <a:schemeClr val="bg1"/>
              </a:solidFill>
              <a:latin typeface="Calibri" panose="020F0502020204030204" pitchFamily="34" charset="0"/>
              <a:ea typeface="華康儷中黑(P)" panose="020B0500000000000000" pitchFamily="34" charset="-120"/>
              <a:cs typeface="Calibri" panose="020F0502020204030204" pitchFamily="34" charset="0"/>
            </a:endParaRPr>
          </a:p>
          <a:p>
            <a:pPr algn="l">
              <a:spcBef>
                <a:spcPts val="600"/>
              </a:spcBef>
            </a:pPr>
            <a:r>
              <a:rPr lang="en-US" altLang="zh-TW" sz="3600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——</a:t>
            </a:r>
            <a:r>
              <a:rPr lang="zh-TW" altLang="en-US" sz="3600" dirty="0">
                <a:solidFill>
                  <a:schemeClr val="bg1"/>
                </a:solidFill>
                <a:latin typeface="Calibri" panose="020F0502020204030204" pitchFamily="34" charset="0"/>
                <a:ea typeface="華康儷中黑(P)" panose="020B0500000000000000" pitchFamily="34" charset="-120"/>
                <a:cs typeface="Calibri" panose="020F0502020204030204" pitchFamily="34" charset="0"/>
              </a:rPr>
              <a:t>上主的話。</a:t>
            </a:r>
            <a:endParaRPr lang="en-US" altLang="zh-TW" sz="3600" dirty="0">
              <a:solidFill>
                <a:schemeClr val="bg1"/>
              </a:solidFill>
              <a:latin typeface="Calibri" panose="020F0502020204030204" pitchFamily="34" charset="0"/>
              <a:ea typeface="華康儷中黑(P)" panose="020B0500000000000000" pitchFamily="34" charset="-120"/>
              <a:cs typeface="Calibri" panose="020F0502020204030204" pitchFamily="34" charset="0"/>
            </a:endParaRPr>
          </a:p>
          <a:p>
            <a:pPr algn="l">
              <a:spcBef>
                <a:spcPts val="600"/>
              </a:spcBef>
            </a:pPr>
            <a:r>
              <a:rPr lang="en-US" altLang="zh-TW" sz="3600" dirty="0">
                <a:solidFill>
                  <a:srgbClr val="00FF00"/>
                </a:solidFill>
                <a:ea typeface="華康儷中黑(P)" panose="020B0500000000000000" pitchFamily="34" charset="-120"/>
                <a:cs typeface="Calibri" panose="020F0502020204030204" pitchFamily="34" charset="0"/>
              </a:rPr>
              <a:t>——</a:t>
            </a:r>
            <a:r>
              <a:rPr lang="zh-TW" altLang="en-US" sz="3600" dirty="0">
                <a:solidFill>
                  <a:srgbClr val="00FF00"/>
                </a:solidFill>
                <a:latin typeface="Calibri" panose="020F0502020204030204" pitchFamily="34" charset="0"/>
                <a:ea typeface="華康儷中黑(P)" panose="020B0500000000000000" pitchFamily="34" charset="-120"/>
                <a:cs typeface="Calibri" panose="020F0502020204030204" pitchFamily="34" charset="0"/>
              </a:rPr>
              <a:t>感謝天主</a:t>
            </a:r>
            <a:r>
              <a:rPr lang="zh-TW" altLang="en-US" sz="2400" dirty="0">
                <a:solidFill>
                  <a:schemeClr val="bg1"/>
                </a:solidFill>
                <a:latin typeface="Calibri" panose="020F0502020204030204" pitchFamily="34" charset="0"/>
                <a:ea typeface="華康儷中黑(P)" panose="020B0500000000000000" pitchFamily="34" charset="-120"/>
                <a:cs typeface="Calibri" panose="020F0502020204030204" pitchFamily="34" charset="0"/>
              </a:rPr>
              <a:t>（默想片刻）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FD00E402-0903-40D6-AF22-0C3AC3CC649B}"/>
              </a:ext>
            </a:extLst>
          </p:cNvPr>
          <p:cNvSpPr txBox="1"/>
          <p:nvPr/>
        </p:nvSpPr>
        <p:spPr>
          <a:xfrm>
            <a:off x="431540" y="3573016"/>
            <a:ext cx="8280920" cy="769441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solidFill>
                  <a:srgbClr val="FFFF00"/>
                </a:solidFill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上主</a:t>
            </a:r>
            <a:r>
              <a:rPr lang="en-US" altLang="zh-TW" dirty="0">
                <a:solidFill>
                  <a:srgbClr val="FFFF00"/>
                </a:solidFill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,</a:t>
            </a:r>
            <a:r>
              <a:rPr lang="zh-TW" altLang="en-US" dirty="0">
                <a:solidFill>
                  <a:srgbClr val="FFFF00"/>
                </a:solidFill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請發言</a:t>
            </a:r>
            <a:r>
              <a:rPr lang="en-US" altLang="zh-TW" dirty="0">
                <a:solidFill>
                  <a:srgbClr val="FFFF00"/>
                </a:solidFill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,</a:t>
            </a:r>
            <a:r>
              <a:rPr lang="zh-TW" altLang="en-US" dirty="0">
                <a:solidFill>
                  <a:srgbClr val="FFFF00"/>
                </a:solidFill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你的僕人在此靜聽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89161F3F-DD14-4668-9353-89F9E0FAE657}"/>
              </a:ext>
            </a:extLst>
          </p:cNvPr>
          <p:cNvSpPr txBox="1"/>
          <p:nvPr/>
        </p:nvSpPr>
        <p:spPr>
          <a:xfrm>
            <a:off x="7884368" y="6262354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b="1" dirty="0">
                <a:solidFill>
                  <a:schemeClr val="bg1"/>
                </a:solidFill>
              </a:rPr>
              <a:t>2/2</a:t>
            </a:r>
            <a:endParaRPr lang="zh-TW" alt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891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3431A113-6BF4-4D3D-93AE-1976E1F9296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-1241" y="143634"/>
            <a:ext cx="9144001" cy="5491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3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恭讀聖若望福音　</a:t>
            </a:r>
            <a:r>
              <a:rPr kumimoji="0" lang="en-US" altLang="zh-TW" sz="3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3:13-17</a:t>
            </a:r>
          </a:p>
          <a:p>
            <a:pPr marL="0" marR="0" lvl="0" indent="0" algn="just" defTabSz="914400" rtl="0" eaLnBrk="0" fontAlgn="base" latinLnBrk="0" hangingPunct="0"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zh-TW" altLang="en-US" sz="4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華康儷中黑" panose="020B0509000000000000" pitchFamily="49" charset="-120"/>
                <a:ea typeface="華康儷中黑" panose="020B0509000000000000" pitchFamily="49" charset="-120"/>
                <a:cs typeface="Times New Roman" panose="02020603050405020304" pitchFamily="18" charset="0"/>
              </a:rPr>
              <a:t>那時候，耶穌對尼苛德摩說：</a:t>
            </a:r>
          </a:p>
          <a:p>
            <a:pPr marL="0" marR="0" lvl="0" indent="0" algn="just" defTabSz="914400" rtl="0" eaLnBrk="0" fontAlgn="base" latinLnBrk="0" hangingPunct="0"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zh-TW" altLang="en-US" sz="4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華康儷中黑" panose="020B0509000000000000" pitchFamily="49" charset="-120"/>
                <a:ea typeface="華康儷中黑" panose="020B0509000000000000" pitchFamily="49" charset="-120"/>
                <a:cs typeface="Times New Roman" panose="02020603050405020304" pitchFamily="18" charset="0"/>
              </a:rPr>
              <a:t>「沒有人上過天，除了那自天降下，而仍在天上的人子。正如梅瑟曾在曠野裡高舉了蛇，</a:t>
            </a:r>
            <a:r>
              <a:rPr kumimoji="0" lang="zh-TW" altLang="en-US" sz="40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華康儷中黑" panose="020B0509000000000000" pitchFamily="49" charset="-120"/>
                <a:ea typeface="華康儷中黑" panose="020B0509000000000000" pitchFamily="49" charset="-120"/>
                <a:cs typeface="Times New Roman" panose="02020603050405020304" pitchFamily="18" charset="0"/>
              </a:rPr>
              <a:t>人子也應照樣，被舉起來，使凡信的人，在他內獲得永生。</a:t>
            </a:r>
            <a:r>
              <a:rPr kumimoji="0" lang="zh-TW" altLang="en-US" sz="4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華康儷中黑" panose="020B0509000000000000" pitchFamily="49" charset="-120"/>
                <a:ea typeface="華康儷中黑" panose="020B0509000000000000" pitchFamily="49" charset="-120"/>
                <a:cs typeface="Times New Roman" panose="02020603050405020304" pitchFamily="18" charset="0"/>
              </a:rPr>
              <a:t>」</a:t>
            </a:r>
          </a:p>
          <a:p>
            <a:pPr marL="0" marR="0" lvl="0" indent="0" algn="just" defTabSz="914400" rtl="0" eaLnBrk="0" fontAlgn="base" latinLnBrk="0" hangingPunct="0"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zh-TW" altLang="en-US" sz="4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華康儷中黑" panose="020B0509000000000000" pitchFamily="49" charset="-120"/>
                <a:ea typeface="華康儷中黑" panose="020B0509000000000000" pitchFamily="49" charset="-120"/>
                <a:cs typeface="Times New Roman" panose="02020603050405020304" pitchFamily="18" charset="0"/>
              </a:rPr>
              <a:t>天主竟然這樣愛了世界，甚至賜下了</a:t>
            </a:r>
            <a:r>
              <a:rPr kumimoji="0" lang="zh-TW" altLang="en-US" sz="4000" b="0" i="0" u="none" strike="noStrike" cap="none" spc="300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華康儷中黑" panose="020B0509000000000000" pitchFamily="49" charset="-120"/>
                <a:ea typeface="華康儷中黑" panose="020B0509000000000000" pitchFamily="49" charset="-120"/>
                <a:cs typeface="Times New Roman" panose="02020603050405020304" pitchFamily="18" charset="0"/>
              </a:rPr>
              <a:t>自己的獨生子，</a:t>
            </a:r>
            <a:r>
              <a:rPr kumimoji="0" lang="zh-TW" altLang="en-US" sz="4000" b="0" i="0" u="none" strike="noStrike" cap="none" spc="300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華康儷中黑" panose="020B0509000000000000" pitchFamily="49" charset="-120"/>
                <a:ea typeface="華康儷中黑" panose="020B0509000000000000" pitchFamily="49" charset="-120"/>
                <a:cs typeface="Times New Roman" panose="02020603050405020304" pitchFamily="18" charset="0"/>
              </a:rPr>
              <a:t>使凡信他的人，不至喪</a:t>
            </a:r>
            <a:endParaRPr kumimoji="0" lang="zh-TW" altLang="en-US" sz="40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5D8459A4-E4E6-49A6-BAE2-A55C388BACBA}"/>
              </a:ext>
            </a:extLst>
          </p:cNvPr>
          <p:cNvSpPr txBox="1"/>
          <p:nvPr/>
        </p:nvSpPr>
        <p:spPr>
          <a:xfrm>
            <a:off x="7812360" y="6237312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b="1" dirty="0">
                <a:solidFill>
                  <a:schemeClr val="bg1"/>
                </a:solidFill>
              </a:rPr>
              <a:t>1/2</a:t>
            </a:r>
            <a:endParaRPr lang="zh-TW" alt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463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3431A113-6BF4-4D3D-93AE-1976E1F9296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7609" y="-61014"/>
            <a:ext cx="9116392" cy="618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zh-TW" altLang="en-US" sz="4000" b="0" i="0" u="none" strike="noStrike" cap="none" spc="300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華康儷中黑" panose="020B0509000000000000" pitchFamily="49" charset="-120"/>
                <a:ea typeface="華康儷中黑" panose="020B0509000000000000" pitchFamily="49" charset="-120"/>
                <a:cs typeface="Times New Roman" panose="02020603050405020304" pitchFamily="18" charset="0"/>
              </a:rPr>
              <a:t>亡</a:t>
            </a:r>
            <a:r>
              <a:rPr kumimoji="0" lang="zh-TW" altLang="en-US" sz="4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華康儷中黑" panose="020B0509000000000000" pitchFamily="49" charset="-120"/>
                <a:ea typeface="華康儷中黑" panose="020B0509000000000000" pitchFamily="49" charset="-120"/>
                <a:cs typeface="Times New Roman" panose="02020603050405020304" pitchFamily="18" charset="0"/>
              </a:rPr>
              <a:t>，反而獲得永生，因為天主沒有派遣子</a:t>
            </a:r>
            <a:r>
              <a:rPr kumimoji="0" lang="zh-TW" altLang="en-US" sz="4000" b="0" i="0" u="none" strike="noStrike" cap="none" spc="300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華康儷中黑" panose="020B0509000000000000" pitchFamily="49" charset="-120"/>
                <a:ea typeface="華康儷中黑" panose="020B0509000000000000" pitchFamily="49" charset="-120"/>
                <a:cs typeface="Times New Roman" panose="02020603050405020304" pitchFamily="18" charset="0"/>
              </a:rPr>
              <a:t>到世界上來，審判世界，而是為叫世界</a:t>
            </a:r>
            <a:r>
              <a:rPr kumimoji="0" lang="zh-TW" altLang="en-US" sz="4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華康儷中黑" panose="020B0509000000000000" pitchFamily="49" charset="-120"/>
                <a:ea typeface="華康儷中黑" panose="020B0509000000000000" pitchFamily="49" charset="-120"/>
                <a:cs typeface="Times New Roman" panose="02020603050405020304" pitchFamily="18" charset="0"/>
              </a:rPr>
              <a:t>，藉著他而獲救。</a:t>
            </a:r>
            <a:endParaRPr kumimoji="0" lang="en-US" altLang="zh-TW" sz="4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華康儷中黑" panose="020B0509000000000000" pitchFamily="49" charset="-12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zh-TW" sz="3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華康儷中黑" panose="020B0509000000000000" pitchFamily="49" charset="-120"/>
                <a:ea typeface="華康儷中黑" panose="020B0509000000000000" pitchFamily="49" charset="-120"/>
                <a:cs typeface="Times New Roman" panose="02020603050405020304" pitchFamily="18" charset="0"/>
              </a:rPr>
              <a:t>——</a:t>
            </a:r>
            <a:r>
              <a:rPr kumimoji="0" lang="zh-TW" altLang="en-US" sz="3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華康儷中黑" panose="020B0509000000000000" pitchFamily="49" charset="-120"/>
                <a:ea typeface="華康儷中黑" panose="020B0509000000000000" pitchFamily="49" charset="-120"/>
                <a:cs typeface="Times New Roman" panose="02020603050405020304" pitchFamily="18" charset="0"/>
              </a:rPr>
              <a:t>基督的福音</a:t>
            </a:r>
            <a:endParaRPr kumimoji="0" lang="en-US" altLang="zh-TW" sz="3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華康儷中黑" panose="020B0509000000000000" pitchFamily="49" charset="-12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3600" dirty="0">
                <a:solidFill>
                  <a:srgbClr val="00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Times New Roman" panose="02020603050405020304" pitchFamily="18" charset="0"/>
              </a:rPr>
              <a:t>——</a:t>
            </a:r>
            <a:r>
              <a:rPr kumimoji="0" lang="zh-TW" altLang="en-US" sz="3600" dirty="0">
                <a:solidFill>
                  <a:srgbClr val="00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Times New Roman" panose="02020603050405020304" pitchFamily="18" charset="0"/>
              </a:rPr>
              <a:t>基督</a:t>
            </a:r>
            <a:r>
              <a:rPr kumimoji="0" lang="en-US" altLang="zh-TW" sz="3600" dirty="0">
                <a:solidFill>
                  <a:srgbClr val="00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Times New Roman" panose="02020603050405020304" pitchFamily="18" charset="0"/>
              </a:rPr>
              <a:t>,</a:t>
            </a:r>
            <a:r>
              <a:rPr kumimoji="0" lang="zh-TW" altLang="en-US" sz="3600" dirty="0">
                <a:solidFill>
                  <a:srgbClr val="00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Times New Roman" panose="02020603050405020304" pitchFamily="18" charset="0"/>
              </a:rPr>
              <a:t>我們讚美你</a:t>
            </a:r>
            <a:endParaRPr kumimoji="0" lang="en-US" altLang="zh-TW" sz="3600" dirty="0">
              <a:solidFill>
                <a:srgbClr val="00FF00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TW" sz="3600" b="0" i="0" u="none" strike="noStrike" cap="none" normalizeH="0" baseline="0" dirty="0">
              <a:ln>
                <a:noFill/>
              </a:ln>
              <a:solidFill>
                <a:srgbClr val="00FF00"/>
              </a:solidFill>
              <a:effectLst/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  <a:p>
            <a:pPr marL="0" marR="0" lvl="0" indent="0" algn="just" defTabSz="914400" rtl="0" eaLnBrk="0" fontAlgn="base" latinLnBrk="0" hangingPunct="0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TW" sz="3600" dirty="0">
              <a:solidFill>
                <a:srgbClr val="00FF00"/>
              </a:solidFill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  <a:p>
            <a:pPr marL="0" marR="0" lvl="0" indent="0" algn="just" defTabSz="914400" rtl="0" eaLnBrk="0" fontAlgn="base" latinLnBrk="0" hangingPunct="0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TW" sz="3600" b="0" i="0" u="none" strike="noStrike" cap="none" normalizeH="0" baseline="0" dirty="0">
              <a:ln>
                <a:noFill/>
              </a:ln>
              <a:solidFill>
                <a:srgbClr val="00FF00"/>
              </a:solidFill>
              <a:effectLst/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  <a:p>
            <a:pPr marL="0" marR="0" lvl="0" indent="0" algn="just" defTabSz="914400" rtl="0" eaLnBrk="0" fontAlgn="base" latinLnBrk="0" hangingPunct="0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TW" sz="3600" dirty="0">
              <a:solidFill>
                <a:srgbClr val="00FF00"/>
              </a:solidFill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32736393-0255-4B42-BB95-405C3B98AECB}"/>
              </a:ext>
            </a:extLst>
          </p:cNvPr>
          <p:cNvSpPr txBox="1"/>
          <p:nvPr/>
        </p:nvSpPr>
        <p:spPr>
          <a:xfrm>
            <a:off x="4571999" y="2823319"/>
            <a:ext cx="24134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chemeClr val="bg1"/>
                </a:solidFill>
                <a:latin typeface="Calibri" panose="020F0502020204030204" pitchFamily="34" charset="0"/>
                <a:ea typeface="華康儷中黑(P)" panose="020B0500000000000000" pitchFamily="34" charset="-120"/>
                <a:cs typeface="Calibri" panose="020F0502020204030204" pitchFamily="34" charset="0"/>
              </a:rPr>
              <a:t>（默想片刻）</a:t>
            </a:r>
            <a:endParaRPr lang="zh-TW" altLang="en-US" sz="2400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89452A5A-1962-4BD2-8ED9-B3EFD429B768}"/>
              </a:ext>
            </a:extLst>
          </p:cNvPr>
          <p:cNvSpPr txBox="1"/>
          <p:nvPr/>
        </p:nvSpPr>
        <p:spPr>
          <a:xfrm>
            <a:off x="431539" y="4490190"/>
            <a:ext cx="8280920" cy="769441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solidFill>
                  <a:srgbClr val="FFFF00"/>
                </a:solidFill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上主</a:t>
            </a:r>
            <a:r>
              <a:rPr lang="en-US" altLang="zh-TW" dirty="0">
                <a:solidFill>
                  <a:srgbClr val="FFFF00"/>
                </a:solidFill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,</a:t>
            </a:r>
            <a:r>
              <a:rPr lang="zh-TW" altLang="en-US" dirty="0">
                <a:solidFill>
                  <a:srgbClr val="FFFF00"/>
                </a:solidFill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請發言</a:t>
            </a:r>
            <a:r>
              <a:rPr lang="en-US" altLang="zh-TW" dirty="0">
                <a:solidFill>
                  <a:srgbClr val="FFFF00"/>
                </a:solidFill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,</a:t>
            </a:r>
            <a:r>
              <a:rPr lang="zh-TW" altLang="en-US" dirty="0">
                <a:solidFill>
                  <a:srgbClr val="FFFF00"/>
                </a:solidFill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你的僕人在此靜聽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A40DBD58-CBFA-4BE7-BF20-511AF85CC98B}"/>
              </a:ext>
            </a:extLst>
          </p:cNvPr>
          <p:cNvSpPr txBox="1"/>
          <p:nvPr/>
        </p:nvSpPr>
        <p:spPr>
          <a:xfrm>
            <a:off x="7668344" y="6202411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>
                <a:solidFill>
                  <a:schemeClr val="bg1"/>
                </a:solidFill>
              </a:rPr>
              <a:t>2/2</a:t>
            </a:r>
            <a:endParaRPr lang="zh-TW" alt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108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0486A049-F482-4C82-A6EA-C4B1E1A45E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260648"/>
            <a:ext cx="9144000" cy="6430664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3600" dirty="0">
                <a:solidFill>
                  <a:srgbClr val="FFFF00"/>
                </a:solidFill>
                <a:ea typeface="華康儷中黑" panose="020B0509000000000000" pitchFamily="49" charset="-120"/>
              </a:rPr>
              <a:t>光榮十字聖架 </a:t>
            </a:r>
            <a:r>
              <a:rPr lang="en-US" altLang="zh-TW" sz="2800" dirty="0">
                <a:solidFill>
                  <a:schemeClr val="bg1"/>
                </a:solidFill>
                <a:ea typeface="華康儷中黑" panose="020B0509000000000000" pitchFamily="49" charset="-120"/>
              </a:rPr>
              <a:t>(</a:t>
            </a:r>
            <a:r>
              <a:rPr lang="zh-TW" altLang="en-US" sz="2800" dirty="0">
                <a:solidFill>
                  <a:schemeClr val="bg1"/>
                </a:solidFill>
                <a:ea typeface="華康儷中黑" panose="020B0509000000000000" pitchFamily="49" charset="-120"/>
              </a:rPr>
              <a:t>常</a:t>
            </a:r>
            <a:r>
              <a:rPr lang="en-US" altLang="zh-TW" sz="2800" dirty="0">
                <a:solidFill>
                  <a:schemeClr val="bg1"/>
                </a:solidFill>
                <a:ea typeface="華康儷中黑" panose="020B0509000000000000" pitchFamily="49" charset="-120"/>
              </a:rPr>
              <a:t>24</a:t>
            </a:r>
            <a:r>
              <a:rPr lang="zh-TW" altLang="en-US" sz="2800" dirty="0">
                <a:solidFill>
                  <a:schemeClr val="bg1"/>
                </a:solidFill>
                <a:ea typeface="華康儷中黑" panose="020B0509000000000000" pitchFamily="49" charset="-120"/>
              </a:rPr>
              <a:t>主日</a:t>
            </a:r>
            <a:r>
              <a:rPr lang="en-US" altLang="zh-TW" sz="2800" dirty="0">
                <a:solidFill>
                  <a:schemeClr val="bg1"/>
                </a:solidFill>
                <a:ea typeface="華康儷中黑" panose="020B0509000000000000" pitchFamily="49" charset="-120"/>
              </a:rPr>
              <a:t>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dirty="0">
                <a:solidFill>
                  <a:schemeClr val="bg1"/>
                </a:solidFill>
                <a:ea typeface="華康儷中黑" pitchFamily="49" charset="-120"/>
              </a:rPr>
              <a:t>2025</a:t>
            </a:r>
            <a:r>
              <a:rPr lang="zh-TW" altLang="en-US" dirty="0">
                <a:solidFill>
                  <a:schemeClr val="bg1"/>
                </a:solidFill>
                <a:ea typeface="華康儷中黑" pitchFamily="49" charset="-120"/>
              </a:rPr>
              <a:t>年 </a:t>
            </a:r>
            <a:r>
              <a:rPr lang="en-US" altLang="zh-TW" dirty="0">
                <a:solidFill>
                  <a:schemeClr val="bg1"/>
                </a:solidFill>
                <a:ea typeface="華康儷中黑" pitchFamily="49" charset="-120"/>
              </a:rPr>
              <a:t>9 </a:t>
            </a:r>
            <a:r>
              <a:rPr lang="zh-TW" altLang="en-US" dirty="0">
                <a:solidFill>
                  <a:schemeClr val="bg1"/>
                </a:solidFill>
                <a:ea typeface="華康儷中黑" pitchFamily="49" charset="-120"/>
              </a:rPr>
              <a:t>月 </a:t>
            </a:r>
            <a:r>
              <a:rPr lang="en-US" altLang="zh-TW" dirty="0">
                <a:solidFill>
                  <a:schemeClr val="bg1"/>
                </a:solidFill>
                <a:ea typeface="華康儷中黑" pitchFamily="49" charset="-120"/>
              </a:rPr>
              <a:t>14 </a:t>
            </a:r>
            <a:r>
              <a:rPr lang="zh-TW" altLang="en-US" dirty="0">
                <a:solidFill>
                  <a:schemeClr val="bg1"/>
                </a:solidFill>
                <a:ea typeface="華康儷中黑" pitchFamily="49" charset="-120"/>
              </a:rPr>
              <a:t>日</a:t>
            </a:r>
            <a:endParaRPr lang="zh-TW" altLang="en-US" sz="2800" dirty="0">
              <a:solidFill>
                <a:schemeClr val="bg1"/>
              </a:solidFill>
              <a:ea typeface="華康儷中黑" pitchFamily="49" charset="-120"/>
            </a:endParaRPr>
          </a:p>
          <a:p>
            <a:pPr algn="ctr" eaLnBrk="1" hangingPunct="1">
              <a:buFontTx/>
              <a:buNone/>
            </a:pPr>
            <a:endParaRPr lang="zh-TW" altLang="en-US" sz="1000" dirty="0">
              <a:solidFill>
                <a:schemeClr val="bg1"/>
              </a:solidFill>
              <a:ea typeface="華康儷中黑" panose="020B0509000000000000" pitchFamily="49" charset="-120"/>
            </a:endParaRPr>
          </a:p>
          <a:p>
            <a:pPr algn="ctr" eaLnBrk="1" hangingPunct="1">
              <a:buFontTx/>
              <a:buNone/>
            </a:pPr>
            <a:r>
              <a:rPr lang="zh-TW" altLang="en-US" sz="5400" dirty="0">
                <a:solidFill>
                  <a:srgbClr val="FF0000"/>
                </a:solidFill>
                <a:highlight>
                  <a:srgbClr val="FFCCFF"/>
                </a:highlight>
                <a:ea typeface="華康正顏楷體W7" panose="03000709000000000000" pitchFamily="65" charset="-120"/>
              </a:rPr>
              <a:t>感</a:t>
            </a:r>
            <a:r>
              <a:rPr lang="zh-TW" altLang="en-US" sz="1400" dirty="0">
                <a:solidFill>
                  <a:srgbClr val="FF0000"/>
                </a:solidFill>
                <a:highlight>
                  <a:srgbClr val="FFCCFF"/>
                </a:highlight>
                <a:ea typeface="華康正顏楷體W7" panose="03000709000000000000" pitchFamily="65" charset="-120"/>
              </a:rPr>
              <a:t> </a:t>
            </a:r>
            <a:r>
              <a:rPr lang="zh-TW" altLang="en-US" sz="5400" dirty="0">
                <a:solidFill>
                  <a:srgbClr val="FF0000"/>
                </a:solidFill>
                <a:highlight>
                  <a:srgbClr val="FFCCFF"/>
                </a:highlight>
                <a:ea typeface="華康正顏楷體W7" panose="03000709000000000000" pitchFamily="65" charset="-120"/>
              </a:rPr>
              <a:t>恩</a:t>
            </a:r>
            <a:r>
              <a:rPr lang="zh-TW" altLang="en-US" sz="1200" dirty="0">
                <a:solidFill>
                  <a:srgbClr val="FFFF00"/>
                </a:solidFill>
                <a:ea typeface="華康正顏楷體W7" panose="03000709000000000000" pitchFamily="65" charset="-120"/>
              </a:rPr>
              <a:t> </a:t>
            </a:r>
            <a:r>
              <a:rPr lang="zh-TW" altLang="en-US" sz="4800" dirty="0">
                <a:solidFill>
                  <a:srgbClr val="FF0000"/>
                </a:solidFill>
                <a:highlight>
                  <a:srgbClr val="FFFF00"/>
                </a:highlight>
                <a:ea typeface="華康正顏楷體W7" panose="03000709000000000000" pitchFamily="65" charset="-120"/>
              </a:rPr>
              <a:t>祭</a:t>
            </a:r>
            <a:r>
              <a:rPr lang="zh-TW" altLang="en-US" sz="1200" dirty="0">
                <a:solidFill>
                  <a:srgbClr val="FFFF00"/>
                </a:solidFill>
                <a:ea typeface="華康正顏楷體W7" panose="03000709000000000000" pitchFamily="65" charset="-120"/>
              </a:rPr>
              <a:t> </a:t>
            </a:r>
            <a:r>
              <a:rPr lang="zh-TW" altLang="en-US" sz="4800" dirty="0">
                <a:solidFill>
                  <a:srgbClr val="FFFF00"/>
                </a:solidFill>
                <a:highlight>
                  <a:srgbClr val="FF0000"/>
                </a:highlight>
                <a:ea typeface="華康正顏楷體W7" panose="03000709000000000000" pitchFamily="65" charset="-120"/>
              </a:rPr>
              <a:t>宴</a:t>
            </a:r>
          </a:p>
          <a:p>
            <a:pPr algn="ctr" eaLnBrk="1" hangingPunct="1">
              <a:buFontTx/>
              <a:buNone/>
            </a:pPr>
            <a:endParaRPr lang="zh-TW" altLang="en-US" sz="1800" dirty="0">
              <a:solidFill>
                <a:schemeClr val="bg1"/>
              </a:solidFill>
              <a:ea typeface="華康儷中黑" panose="020B0509000000000000" pitchFamily="49" charset="-120"/>
            </a:endParaRPr>
          </a:p>
          <a:p>
            <a:pPr algn="ctr" eaLnBrk="1" hangingPunct="1">
              <a:lnSpc>
                <a:spcPts val="2500"/>
              </a:lnSpc>
              <a:spcBef>
                <a:spcPct val="0"/>
              </a:spcBef>
              <a:buFontTx/>
              <a:buNone/>
            </a:pPr>
            <a:r>
              <a:rPr lang="zh-TW" altLang="en-US" sz="3600" dirty="0">
                <a:solidFill>
                  <a:schemeClr val="bg1"/>
                </a:solidFill>
                <a:ea typeface="華康儷中黑" panose="020B0509000000000000" pitchFamily="49" charset="-120"/>
              </a:rPr>
              <a:t>主 題</a:t>
            </a:r>
          </a:p>
          <a:p>
            <a:pPr algn="ctr" eaLnBrk="1" hangingPunct="1">
              <a:spcBef>
                <a:spcPts val="1800"/>
              </a:spcBef>
              <a:spcAft>
                <a:spcPts val="600"/>
              </a:spcAft>
              <a:buFontTx/>
              <a:buNone/>
            </a:pPr>
            <a:r>
              <a:rPr lang="zh-TW" altLang="en-US" sz="8800" dirty="0">
                <a:solidFill>
                  <a:srgbClr val="FFFF00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真假光榮天主</a:t>
            </a:r>
            <a:endParaRPr lang="en-US" altLang="zh-TW" sz="8800" dirty="0">
              <a:solidFill>
                <a:srgbClr val="FFFF00"/>
              </a:solidFill>
              <a:ea typeface="華康儷中黑" panose="020B0509000000000000" pitchFamily="49" charset="-120"/>
              <a:cs typeface="華康中黑體" panose="020B0509000000000000" pitchFamily="49" charset="-120"/>
            </a:endParaRPr>
          </a:p>
          <a:p>
            <a:pPr algn="ctr" eaLnBrk="1" hangingPunct="1">
              <a:spcBef>
                <a:spcPts val="1800"/>
              </a:spcBef>
              <a:spcAft>
                <a:spcPts val="600"/>
              </a:spcAft>
              <a:buFontTx/>
              <a:buNone/>
            </a:pPr>
            <a:r>
              <a:rPr lang="en-US" altLang="zh-TW" sz="4800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——</a:t>
            </a:r>
            <a:r>
              <a:rPr lang="zh-TW" altLang="en-US" sz="6000" dirty="0">
                <a:solidFill>
                  <a:schemeClr val="bg1"/>
                </a:solidFill>
                <a:ea typeface="華康儷中黑" panose="020B0509000000000000" pitchFamily="49" charset="-120"/>
                <a:cs typeface="Calibri" panose="020F0502020204030204" pitchFamily="34" charset="0"/>
              </a:rPr>
              <a:t>走出歷史的錯誤</a:t>
            </a:r>
            <a:r>
              <a:rPr lang="en-US" altLang="zh-TW" sz="4800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——</a:t>
            </a:r>
          </a:p>
        </p:txBody>
      </p:sp>
    </p:spTree>
    <p:extLst>
      <p:ext uri="{BB962C8B-B14F-4D97-AF65-F5344CB8AC3E}">
        <p14:creationId xmlns:p14="http://schemas.microsoft.com/office/powerpoint/2010/main" val="3015396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5EC52748-136F-4183-852F-BBF655A789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60648"/>
            <a:ext cx="9144000" cy="6597352"/>
          </a:xfrm>
        </p:spPr>
        <p:txBody>
          <a:bodyPr/>
          <a:lstStyle/>
          <a:p>
            <a:pPr algn="l">
              <a:spcAft>
                <a:spcPts val="1200"/>
              </a:spcAft>
            </a:pPr>
            <a:r>
              <a:rPr lang="zh-TW" altLang="en-US" sz="4000" dirty="0">
                <a:solidFill>
                  <a:srgbClr val="FF0000"/>
                </a:solidFill>
                <a:latin typeface="Calibri" panose="020F0502020204030204" pitchFamily="34" charset="0"/>
                <a:ea typeface="華康儷粗宋" panose="02020709000000000000" pitchFamily="49" charset="-120"/>
                <a:cs typeface="Calibri" panose="020F0502020204030204" pitchFamily="34" charset="0"/>
              </a:rPr>
              <a:t>為什麼領我們</a:t>
            </a:r>
            <a:r>
              <a:rPr lang="zh-TW" altLang="en-US" sz="4000" dirty="0">
                <a:latin typeface="Calibri" panose="020F0502020204030204" pitchFamily="34" charset="0"/>
                <a:ea typeface="華康儷粗宋" panose="02020709000000000000" pitchFamily="49" charset="-120"/>
                <a:cs typeface="Calibri" panose="020F0502020204030204" pitchFamily="34" charset="0"/>
              </a:rPr>
              <a:t>由埃及上來</a:t>
            </a:r>
            <a:r>
              <a:rPr lang="en-US" altLang="zh-TW" sz="4000" dirty="0">
                <a:latin typeface="Calibri" panose="020F0502020204030204" pitchFamily="34" charset="0"/>
                <a:ea typeface="華康儷粗宋" panose="02020709000000000000" pitchFamily="49" charset="-120"/>
                <a:cs typeface="Calibri" panose="020F0502020204030204" pitchFamily="34" charset="0"/>
              </a:rPr>
              <a:t>,</a:t>
            </a:r>
            <a:r>
              <a:rPr lang="zh-TW" altLang="en-US" sz="4000" dirty="0">
                <a:latin typeface="Calibri" panose="020F0502020204030204" pitchFamily="34" charset="0"/>
                <a:ea typeface="華康儷粗宋" panose="02020709000000000000" pitchFamily="49" charset="-120"/>
                <a:cs typeface="Calibri" panose="020F0502020204030204" pitchFamily="34" charset="0"/>
              </a:rPr>
              <a:t>死在曠野</a:t>
            </a:r>
            <a:r>
              <a:rPr lang="en-US" altLang="zh-TW" sz="4000" dirty="0">
                <a:latin typeface="Calibri" panose="020F0502020204030204" pitchFamily="34" charset="0"/>
                <a:ea typeface="華康儷粗宋" panose="02020709000000000000" pitchFamily="49" charset="-120"/>
                <a:cs typeface="Calibri" panose="020F0502020204030204" pitchFamily="34" charset="0"/>
              </a:rPr>
              <a:t>?</a:t>
            </a:r>
            <a:r>
              <a:rPr lang="zh-TW" altLang="en-US" sz="4000" dirty="0">
                <a:latin typeface="Calibri" panose="020F0502020204030204" pitchFamily="34" charset="0"/>
                <a:ea typeface="華康儷粗宋" panose="02020709000000000000" pitchFamily="49" charset="-120"/>
                <a:cs typeface="Calibri" panose="020F0502020204030204" pitchFamily="34" charset="0"/>
              </a:rPr>
              <a:t>這裡沒有糧食</a:t>
            </a:r>
            <a:r>
              <a:rPr lang="en-US" altLang="zh-TW" sz="4000" dirty="0">
                <a:latin typeface="Calibri" panose="020F0502020204030204" pitchFamily="34" charset="0"/>
                <a:ea typeface="華康儷粗宋" panose="02020709000000000000" pitchFamily="49" charset="-120"/>
                <a:cs typeface="Calibri" panose="020F0502020204030204" pitchFamily="34" charset="0"/>
              </a:rPr>
              <a:t>,</a:t>
            </a:r>
            <a:r>
              <a:rPr lang="zh-TW" altLang="en-US" sz="4000" dirty="0">
                <a:latin typeface="Calibri" panose="020F0502020204030204" pitchFamily="34" charset="0"/>
                <a:ea typeface="華康儷粗宋" panose="02020709000000000000" pitchFamily="49" charset="-120"/>
                <a:cs typeface="Calibri" panose="020F0502020204030204" pitchFamily="34" charset="0"/>
              </a:rPr>
              <a:t>又沒有水</a:t>
            </a:r>
            <a:r>
              <a:rPr lang="en-US" altLang="zh-TW" sz="4000" dirty="0">
                <a:latin typeface="Calibri" panose="020F0502020204030204" pitchFamily="34" charset="0"/>
                <a:ea typeface="華康儷粗宋" panose="02020709000000000000" pitchFamily="49" charset="-120"/>
                <a:cs typeface="Calibri" panose="020F0502020204030204" pitchFamily="34" charset="0"/>
              </a:rPr>
              <a:t>,</a:t>
            </a:r>
            <a:r>
              <a:rPr lang="zh-TW" altLang="en-US" sz="4000" dirty="0">
                <a:latin typeface="Calibri" panose="020F0502020204030204" pitchFamily="34" charset="0"/>
                <a:ea typeface="華康儷粗宋" panose="02020709000000000000" pitchFamily="49" charset="-120"/>
                <a:cs typeface="Calibri" panose="020F0502020204030204" pitchFamily="34" charset="0"/>
              </a:rPr>
              <a:t>我們對這些</a:t>
            </a:r>
            <a:r>
              <a:rPr lang="zh-TW" altLang="en-US" sz="4000" dirty="0">
                <a:solidFill>
                  <a:srgbClr val="FF0000"/>
                </a:solidFill>
                <a:latin typeface="Calibri" panose="020F0502020204030204" pitchFamily="34" charset="0"/>
                <a:ea typeface="華康儷粗宋" panose="02020709000000000000" pitchFamily="49" charset="-120"/>
                <a:cs typeface="Calibri" panose="020F0502020204030204" pitchFamily="34" charset="0"/>
              </a:rPr>
              <a:t>輕淡的食物</a:t>
            </a:r>
            <a:r>
              <a:rPr lang="en-US" altLang="zh-TW" sz="2400" dirty="0">
                <a:latin typeface="Calibri" panose="020F0502020204030204" pitchFamily="34" charset="0"/>
                <a:ea typeface="華康儷粗宋" panose="02020709000000000000" pitchFamily="49" charset="-120"/>
                <a:cs typeface="Calibri" panose="020F0502020204030204" pitchFamily="34" charset="0"/>
              </a:rPr>
              <a:t>(</a:t>
            </a:r>
            <a:r>
              <a:rPr lang="zh-TW" altLang="en-US" sz="2400" dirty="0">
                <a:latin typeface="Calibri" panose="020F0502020204030204" pitchFamily="34" charset="0"/>
                <a:ea typeface="華康儷粗宋" panose="02020709000000000000" pitchFamily="49" charset="-120"/>
                <a:cs typeface="Calibri" panose="020F0502020204030204" pitchFamily="34" charset="0"/>
              </a:rPr>
              <a:t>瑪納</a:t>
            </a:r>
            <a:r>
              <a:rPr lang="en-US" altLang="zh-TW" sz="2400" dirty="0">
                <a:latin typeface="Calibri" panose="020F0502020204030204" pitchFamily="34" charset="0"/>
                <a:ea typeface="華康儷粗宋" panose="02020709000000000000" pitchFamily="49" charset="-120"/>
                <a:cs typeface="Calibri" panose="020F0502020204030204" pitchFamily="34" charset="0"/>
              </a:rPr>
              <a:t>)</a:t>
            </a:r>
            <a:r>
              <a:rPr lang="en-US" altLang="zh-TW" sz="4000" dirty="0">
                <a:latin typeface="Calibri" panose="020F0502020204030204" pitchFamily="34" charset="0"/>
                <a:ea typeface="華康儷粗宋" panose="02020709000000000000" pitchFamily="49" charset="-120"/>
                <a:cs typeface="Calibri" panose="020F0502020204030204" pitchFamily="34" charset="0"/>
              </a:rPr>
              <a:t>,</a:t>
            </a:r>
            <a:r>
              <a:rPr lang="zh-TW" altLang="en-US" sz="4000" dirty="0">
                <a:latin typeface="Calibri" panose="020F0502020204030204" pitchFamily="34" charset="0"/>
                <a:ea typeface="華康儷粗宋" panose="02020709000000000000" pitchFamily="49" charset="-120"/>
                <a:cs typeface="Calibri" panose="020F0502020204030204" pitchFamily="34" charset="0"/>
              </a:rPr>
              <a:t>已感厭惡</a:t>
            </a:r>
            <a:r>
              <a:rPr lang="en-US" altLang="zh-TW" sz="4000" dirty="0">
                <a:latin typeface="Calibri" panose="020F0502020204030204" pitchFamily="34" charset="0"/>
                <a:ea typeface="華康儷粗宋" panose="02020709000000000000" pitchFamily="49" charset="-120"/>
                <a:cs typeface="Calibri" panose="020F0502020204030204" pitchFamily="34" charset="0"/>
              </a:rPr>
              <a:t>.</a:t>
            </a:r>
            <a:endParaRPr lang="en-US" altLang="zh-TW" sz="4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spcAft>
                <a:spcPts val="1200"/>
              </a:spcAft>
            </a:pPr>
            <a:r>
              <a:rPr lang="zh-TW" altLang="en-US" sz="4000" dirty="0">
                <a:latin typeface="Calibri" panose="020F0502020204030204" pitchFamily="34" charset="0"/>
                <a:ea typeface="華康儷粗宋" panose="02020709000000000000" pitchFamily="49" charset="-120"/>
                <a:cs typeface="Calibri" panose="020F0502020204030204" pitchFamily="34" charset="0"/>
              </a:rPr>
              <a:t>耶穌卻</a:t>
            </a:r>
            <a:r>
              <a:rPr lang="zh-TW" altLang="en-US" sz="4000" dirty="0">
                <a:solidFill>
                  <a:srgbClr val="FF0000"/>
                </a:solidFill>
                <a:latin typeface="Calibri" panose="020F0502020204030204" pitchFamily="34" charset="0"/>
                <a:ea typeface="華康儷粗宋" panose="02020709000000000000" pitchFamily="49" charset="-120"/>
                <a:cs typeface="Calibri" panose="020F0502020204030204" pitchFamily="34" charset="0"/>
              </a:rPr>
              <a:t>使自己空虛</a:t>
            </a:r>
            <a:r>
              <a:rPr lang="en-US" altLang="zh-TW" sz="4000" dirty="0">
                <a:latin typeface="Calibri" panose="020F0502020204030204" pitchFamily="34" charset="0"/>
                <a:ea typeface="華康儷粗宋" panose="02020709000000000000" pitchFamily="49" charset="-120"/>
                <a:cs typeface="Calibri" panose="020F0502020204030204" pitchFamily="34" charset="0"/>
              </a:rPr>
              <a:t>,</a:t>
            </a:r>
            <a:r>
              <a:rPr lang="zh-TW" altLang="en-US" sz="4000" dirty="0">
                <a:latin typeface="Calibri" panose="020F0502020204030204" pitchFamily="34" charset="0"/>
                <a:ea typeface="華康儷粗宋" panose="02020709000000000000" pitchFamily="49" charset="-120"/>
                <a:cs typeface="Calibri" panose="020F0502020204030204" pitchFamily="34" charset="0"/>
              </a:rPr>
              <a:t>取了奴僕的形體</a:t>
            </a:r>
            <a:r>
              <a:rPr lang="en-US" altLang="zh-TW" sz="4000" dirty="0">
                <a:latin typeface="Calibri" panose="020F0502020204030204" pitchFamily="34" charset="0"/>
                <a:ea typeface="華康儷粗宋" panose="02020709000000000000" pitchFamily="49" charset="-120"/>
                <a:cs typeface="Calibri" panose="020F0502020204030204" pitchFamily="34" charset="0"/>
              </a:rPr>
              <a:t>,</a:t>
            </a:r>
            <a:r>
              <a:rPr lang="zh-TW" altLang="en-US" sz="4000" dirty="0">
                <a:latin typeface="Calibri" panose="020F0502020204030204" pitchFamily="34" charset="0"/>
                <a:ea typeface="華康儷粗宋" panose="02020709000000000000" pitchFamily="49" charset="-120"/>
                <a:cs typeface="Calibri" panose="020F0502020204030204" pitchFamily="34" charset="0"/>
              </a:rPr>
              <a:t>與人相似</a:t>
            </a:r>
            <a:r>
              <a:rPr lang="en-US" altLang="zh-TW" sz="4000" dirty="0">
                <a:latin typeface="Calibri" panose="020F0502020204030204" pitchFamily="34" charset="0"/>
                <a:ea typeface="華康儷粗宋" panose="02020709000000000000" pitchFamily="49" charset="-120"/>
                <a:cs typeface="Calibri" panose="020F0502020204030204" pitchFamily="34" charset="0"/>
              </a:rPr>
              <a:t>;</a:t>
            </a:r>
            <a:r>
              <a:rPr lang="zh-TW" altLang="en-US" sz="4000" dirty="0">
                <a:latin typeface="Calibri" panose="020F0502020204030204" pitchFamily="34" charset="0"/>
                <a:ea typeface="華康儷粗宋" panose="02020709000000000000" pitchFamily="49" charset="-120"/>
                <a:cs typeface="Calibri" panose="020F0502020204030204" pitchFamily="34" charset="0"/>
              </a:rPr>
              <a:t>他貶抑自己</a:t>
            </a:r>
            <a:r>
              <a:rPr lang="en-US" altLang="zh-TW" sz="4000" dirty="0">
                <a:latin typeface="Calibri" panose="020F0502020204030204" pitchFamily="34" charset="0"/>
                <a:ea typeface="華康儷粗宋" panose="02020709000000000000" pitchFamily="49" charset="-120"/>
                <a:cs typeface="Calibri" panose="020F0502020204030204" pitchFamily="34" charset="0"/>
              </a:rPr>
              <a:t>,</a:t>
            </a:r>
            <a:r>
              <a:rPr lang="zh-TW" altLang="en-US" sz="4000" dirty="0">
                <a:latin typeface="Calibri" panose="020F0502020204030204" pitchFamily="34" charset="0"/>
                <a:ea typeface="華康儷粗宋" panose="02020709000000000000" pitchFamily="49" charset="-120"/>
                <a:cs typeface="Calibri" panose="020F0502020204030204" pitchFamily="34" charset="0"/>
              </a:rPr>
              <a:t>聽命至死</a:t>
            </a:r>
            <a:r>
              <a:rPr lang="en-US" altLang="zh-TW" sz="4000" dirty="0">
                <a:latin typeface="Calibri" panose="020F0502020204030204" pitchFamily="34" charset="0"/>
                <a:ea typeface="華康儷粗宋" panose="02020709000000000000" pitchFamily="49" charset="-120"/>
                <a:cs typeface="Calibri" panose="020F0502020204030204" pitchFamily="34" charset="0"/>
              </a:rPr>
              <a:t>,</a:t>
            </a:r>
            <a:r>
              <a:rPr lang="zh-TW" altLang="en-US" sz="4000" dirty="0">
                <a:latin typeface="Calibri" panose="020F0502020204030204" pitchFamily="34" charset="0"/>
                <a:ea typeface="華康儷粗宋" panose="02020709000000000000" pitchFamily="49" charset="-120"/>
                <a:cs typeface="Calibri" panose="020F0502020204030204" pitchFamily="34" charset="0"/>
              </a:rPr>
              <a:t>且死在十字架上</a:t>
            </a:r>
            <a:r>
              <a:rPr lang="en-US" altLang="zh-TW" sz="4000" dirty="0">
                <a:latin typeface="Calibri" panose="020F0502020204030204" pitchFamily="34" charset="0"/>
                <a:ea typeface="華康儷粗宋" panose="02020709000000000000" pitchFamily="49" charset="-120"/>
                <a:cs typeface="Calibri" panose="020F0502020204030204" pitchFamily="34" charset="0"/>
              </a:rPr>
              <a:t>.</a:t>
            </a:r>
          </a:p>
          <a:p>
            <a:pPr algn="l">
              <a:spcAft>
                <a:spcPts val="1200"/>
              </a:spcAft>
            </a:pPr>
            <a:r>
              <a:rPr lang="zh-TW" altLang="en-US" sz="4000" dirty="0">
                <a:latin typeface="Calibri" panose="020F0502020204030204" pitchFamily="34" charset="0"/>
                <a:ea typeface="華康儷粗宋" panose="02020709000000000000" pitchFamily="49" charset="-120"/>
                <a:cs typeface="Calibri" panose="020F0502020204030204" pitchFamily="34" charset="0"/>
              </a:rPr>
              <a:t>天主竟然這樣</a:t>
            </a:r>
            <a:r>
              <a:rPr lang="zh-TW" altLang="en-US" sz="4000" dirty="0">
                <a:solidFill>
                  <a:srgbClr val="FF0000"/>
                </a:solidFill>
                <a:latin typeface="Calibri" panose="020F0502020204030204" pitchFamily="34" charset="0"/>
                <a:ea typeface="華康儷粗宋" panose="02020709000000000000" pitchFamily="49" charset="-120"/>
                <a:cs typeface="Calibri" panose="020F0502020204030204" pitchFamily="34" charset="0"/>
              </a:rPr>
              <a:t>愛了</a:t>
            </a:r>
            <a:r>
              <a:rPr lang="zh-TW" altLang="en-US" sz="4000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ea typeface="華康儷粗宋" panose="02020709000000000000" pitchFamily="49" charset="-120"/>
                <a:cs typeface="Calibri" panose="020F0502020204030204" pitchFamily="34" charset="0"/>
              </a:rPr>
              <a:t>世界</a:t>
            </a:r>
            <a:r>
              <a:rPr lang="en-US" altLang="zh-TW" sz="2800" spc="-150" dirty="0">
                <a:latin typeface="Calibri" panose="020F0502020204030204" pitchFamily="34" charset="0"/>
                <a:ea typeface="華康儷粗宋" panose="02020709000000000000" pitchFamily="49" charset="-120"/>
                <a:cs typeface="Calibri" panose="020F0502020204030204" pitchFamily="34" charset="0"/>
              </a:rPr>
              <a:t>(</a:t>
            </a:r>
            <a:r>
              <a:rPr lang="zh-TW" altLang="en-US" sz="2800" spc="-150" dirty="0">
                <a:latin typeface="Calibri" panose="020F0502020204030204" pitchFamily="34" charset="0"/>
                <a:ea typeface="華康儷粗宋" panose="02020709000000000000" pitchFamily="49" charset="-120"/>
                <a:cs typeface="Calibri" panose="020F0502020204030204" pitchFamily="34" charset="0"/>
              </a:rPr>
              <a:t>神愛</a:t>
            </a:r>
            <a:r>
              <a:rPr lang="zh-TW" altLang="en-US" sz="2800" spc="-150" dirty="0">
                <a:highlight>
                  <a:srgbClr val="FFFF00"/>
                </a:highlight>
                <a:latin typeface="Calibri" panose="020F0502020204030204" pitchFamily="34" charset="0"/>
                <a:ea typeface="華康儷粗宋" panose="02020709000000000000" pitchFamily="49" charset="-120"/>
                <a:cs typeface="Calibri" panose="020F0502020204030204" pitchFamily="34" charset="0"/>
              </a:rPr>
              <a:t>世人</a:t>
            </a:r>
            <a:r>
              <a:rPr lang="en-US" altLang="zh-TW" sz="2800" spc="-150" dirty="0">
                <a:latin typeface="Calibri" panose="020F0502020204030204" pitchFamily="34" charset="0"/>
                <a:ea typeface="華康儷粗宋" panose="02020709000000000000" pitchFamily="49" charset="-120"/>
                <a:cs typeface="Calibri" panose="020F0502020204030204" pitchFamily="34" charset="0"/>
              </a:rPr>
              <a:t>?</a:t>
            </a:r>
            <a:r>
              <a:rPr lang="zh-TW" altLang="en-US" sz="2800" spc="-150" dirty="0">
                <a:latin typeface="Calibri" panose="020F0502020204030204" pitchFamily="34" charset="0"/>
                <a:ea typeface="華康儷粗宋" panose="02020709000000000000" pitchFamily="49" charset="-120"/>
                <a:cs typeface="Calibri" panose="020F0502020204030204" pitchFamily="34" charset="0"/>
              </a:rPr>
              <a:t>所有英譯本</a:t>
            </a:r>
            <a:r>
              <a:rPr lang="en-US" altLang="zh-TW" sz="2800" spc="-150" dirty="0">
                <a:latin typeface="Calibri" panose="020F0502020204030204" pitchFamily="34" charset="0"/>
                <a:ea typeface="華康儷粗宋" panose="02020709000000000000" pitchFamily="49" charset="-120"/>
                <a:cs typeface="Calibri" panose="020F0502020204030204" pitchFamily="34" charset="0"/>
              </a:rPr>
              <a:t>for God so loved the  world )</a:t>
            </a:r>
            <a:r>
              <a:rPr lang="zh-TW" altLang="en-US" sz="4000" dirty="0">
                <a:latin typeface="Calibri" panose="020F0502020204030204" pitchFamily="34" charset="0"/>
                <a:ea typeface="華康儷粗宋" panose="02020709000000000000" pitchFamily="49" charset="-120"/>
                <a:cs typeface="Calibri" panose="020F0502020204030204" pitchFamily="34" charset="0"/>
              </a:rPr>
              <a:t>甚至賜下了自己的獨生子</a:t>
            </a:r>
            <a:r>
              <a:rPr lang="en-US" altLang="zh-TW" sz="4000" dirty="0">
                <a:latin typeface="Calibri" panose="020F0502020204030204" pitchFamily="34" charset="0"/>
                <a:ea typeface="華康儷粗宋" panose="02020709000000000000" pitchFamily="49" charset="-120"/>
                <a:cs typeface="Calibri" panose="020F0502020204030204" pitchFamily="34" charset="0"/>
              </a:rPr>
              <a:t>,</a:t>
            </a:r>
            <a:r>
              <a:rPr lang="zh-TW" altLang="en-US" sz="4000" dirty="0">
                <a:latin typeface="Calibri" panose="020F0502020204030204" pitchFamily="34" charset="0"/>
                <a:ea typeface="華康儷粗宋" panose="02020709000000000000" pitchFamily="49" charset="-120"/>
                <a:cs typeface="Calibri" panose="020F0502020204030204" pitchFamily="34" charset="0"/>
              </a:rPr>
              <a:t>使凡</a:t>
            </a:r>
            <a:r>
              <a:rPr lang="zh-TW" altLang="en-US" sz="4000" dirty="0">
                <a:solidFill>
                  <a:srgbClr val="FF0000"/>
                </a:solidFill>
                <a:latin typeface="Calibri" panose="020F0502020204030204" pitchFamily="34" charset="0"/>
                <a:ea typeface="華康儷粗宋" panose="02020709000000000000" pitchFamily="49" charset="-120"/>
                <a:cs typeface="Calibri" panose="020F0502020204030204" pitchFamily="34" charset="0"/>
              </a:rPr>
              <a:t>信他的人</a:t>
            </a:r>
            <a:r>
              <a:rPr lang="en-US" altLang="zh-TW" sz="4000" dirty="0">
                <a:latin typeface="Calibri" panose="020F0502020204030204" pitchFamily="34" charset="0"/>
                <a:ea typeface="華康儷粗宋" panose="02020709000000000000" pitchFamily="49" charset="-120"/>
                <a:cs typeface="Calibri" panose="020F0502020204030204" pitchFamily="34" charset="0"/>
              </a:rPr>
              <a:t>,</a:t>
            </a:r>
            <a:r>
              <a:rPr lang="zh-TW" altLang="en-US" sz="4000" dirty="0">
                <a:latin typeface="Calibri" panose="020F0502020204030204" pitchFamily="34" charset="0"/>
                <a:ea typeface="華康儷粗宋" panose="02020709000000000000" pitchFamily="49" charset="-120"/>
                <a:cs typeface="Calibri" panose="020F0502020204030204" pitchFamily="34" charset="0"/>
              </a:rPr>
              <a:t>不至喪亡</a:t>
            </a:r>
            <a:r>
              <a:rPr lang="en-US" altLang="zh-TW" sz="4000" dirty="0">
                <a:latin typeface="Calibri" panose="020F0502020204030204" pitchFamily="34" charset="0"/>
                <a:ea typeface="華康儷粗宋" panose="02020709000000000000" pitchFamily="49" charset="-120"/>
                <a:cs typeface="Calibri" panose="020F0502020204030204" pitchFamily="34" charset="0"/>
              </a:rPr>
              <a:t>,</a:t>
            </a:r>
            <a:r>
              <a:rPr lang="zh-TW" altLang="en-US" sz="4000" dirty="0">
                <a:latin typeface="Calibri" panose="020F0502020204030204" pitchFamily="34" charset="0"/>
                <a:ea typeface="華康儷粗宋" panose="02020709000000000000" pitchFamily="49" charset="-120"/>
                <a:cs typeface="Calibri" panose="020F0502020204030204" pitchFamily="34" charset="0"/>
              </a:rPr>
              <a:t>反而獲得永生</a:t>
            </a:r>
            <a:r>
              <a:rPr lang="en-US" altLang="zh-TW" sz="4000" dirty="0">
                <a:latin typeface="Calibri" panose="020F0502020204030204" pitchFamily="34" charset="0"/>
                <a:ea typeface="華康儷粗宋" panose="02020709000000000000" pitchFamily="49" charset="-120"/>
                <a:cs typeface="Calibri" panose="020F0502020204030204" pitchFamily="34" charset="0"/>
              </a:rPr>
              <a:t>.</a:t>
            </a:r>
            <a:endParaRPr lang="zh-TW" altLang="en-US" sz="4000" dirty="0">
              <a:latin typeface="Calibri" panose="020F0502020204030204" pitchFamily="34" charset="0"/>
              <a:ea typeface="華康儷粗宋" panose="02020709000000000000" pitchFamily="49" charset="-12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699265"/>
      </p:ext>
    </p:extLst>
  </p:cSld>
  <p:clrMapOvr>
    <a:masterClrMapping/>
  </p:clrMapOvr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5_預設簡報設計">
  <a:themeElements>
    <a:clrScheme name="1_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18372</TotalTime>
  <Words>2275</Words>
  <Application>Microsoft Office PowerPoint</Application>
  <PresentationFormat>如螢幕大小 (4:3)</PresentationFormat>
  <Paragraphs>113</Paragraphs>
  <Slides>25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14</vt:i4>
      </vt:variant>
      <vt:variant>
        <vt:lpstr>佈景主題</vt:lpstr>
      </vt:variant>
      <vt:variant>
        <vt:i4>3</vt:i4>
      </vt:variant>
      <vt:variant>
        <vt:lpstr>投影片標題</vt:lpstr>
      </vt:variant>
      <vt:variant>
        <vt:i4>25</vt:i4>
      </vt:variant>
    </vt:vector>
  </HeadingPairs>
  <TitlesOfParts>
    <vt:vector size="42" baseType="lpstr">
      <vt:lpstr>華康中黑體</vt:lpstr>
      <vt:lpstr>華康中黑體(P)</vt:lpstr>
      <vt:lpstr>華康少女文字W3</vt:lpstr>
      <vt:lpstr>華康正顏楷體W7</vt:lpstr>
      <vt:lpstr>華康黑體-GB5</vt:lpstr>
      <vt:lpstr>華康龍門石碑</vt:lpstr>
      <vt:lpstr>華康儷中黑</vt:lpstr>
      <vt:lpstr>華康儷中黑(P)</vt:lpstr>
      <vt:lpstr>華康儷粗宋</vt:lpstr>
      <vt:lpstr>華康儷粗宋(P)</vt:lpstr>
      <vt:lpstr>新細明體</vt:lpstr>
      <vt:lpstr>Arial</vt:lpstr>
      <vt:lpstr>Calibri</vt:lpstr>
      <vt:lpstr>Times New Roman</vt:lpstr>
      <vt:lpstr>預設簡報設計</vt:lpstr>
      <vt:lpstr>3_預設簡報設計</vt:lpstr>
      <vt:lpstr>15_預設簡報設計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Cirs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Fr. Tsui</dc:creator>
  <cp:lastModifiedBy>user</cp:lastModifiedBy>
  <cp:revision>1054</cp:revision>
  <dcterms:created xsi:type="dcterms:W3CDTF">2006-09-26T01:05:23Z</dcterms:created>
  <dcterms:modified xsi:type="dcterms:W3CDTF">2025-08-22T05:06:21Z</dcterms:modified>
</cp:coreProperties>
</file>